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handoutMasterIdLst>
    <p:handoutMasterId r:id="rId13"/>
  </p:handoutMasterIdLst>
  <p:sldIdLst>
    <p:sldId id="278" r:id="rId5"/>
    <p:sldId id="271" r:id="rId6"/>
    <p:sldId id="380" r:id="rId7"/>
    <p:sldId id="393" r:id="rId8"/>
    <p:sldId id="394" r:id="rId9"/>
    <p:sldId id="342" r:id="rId10"/>
    <p:sldId id="27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FE3"/>
    <a:srgbClr val="00598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34"/>
    <p:restoredTop sz="93539"/>
  </p:normalViewPr>
  <p:slideViewPr>
    <p:cSldViewPr snapToGrid="0" snapToObjects="1">
      <p:cViewPr>
        <p:scale>
          <a:sx n="88" d="100"/>
          <a:sy n="88" d="100"/>
        </p:scale>
        <p:origin x="1530" y="450"/>
      </p:cViewPr>
      <p:guideLst/>
    </p:cSldViewPr>
  </p:slideViewPr>
  <p:notesTextViewPr>
    <p:cViewPr>
      <p:scale>
        <a:sx n="1" d="1"/>
        <a:sy n="1" d="1"/>
      </p:scale>
      <p:origin x="0" y="0"/>
    </p:cViewPr>
  </p:notesTextViewPr>
  <p:notesViewPr>
    <p:cSldViewPr snapToGrid="0" snapToObjects="1">
      <p:cViewPr varScale="1">
        <p:scale>
          <a:sx n="143" d="100"/>
          <a:sy n="143" d="100"/>
        </p:scale>
        <p:origin x="2960"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626C4DF-8DF1-F548-A592-C05C769D397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7D4A561-AE7D-0548-B3D8-E9F6D0C3928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7317295-B49E-5144-BE52-C014D55017B6}" type="datetimeFigureOut">
              <a:t>2/25/2021</a:t>
            </a:fld>
            <a:endParaRPr lang="en-GB"/>
          </a:p>
        </p:txBody>
      </p:sp>
      <p:sp>
        <p:nvSpPr>
          <p:cNvPr id="4" name="Footer Placeholder 3">
            <a:extLst>
              <a:ext uri="{FF2B5EF4-FFF2-40B4-BE49-F238E27FC236}">
                <a16:creationId xmlns:a16="http://schemas.microsoft.com/office/drawing/2014/main" id="{7687A1AC-7FB5-0B45-A936-28883AD3E71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1CAF3ED1-94EF-5543-BACA-4DED65779EE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B7C23C-DA1F-C94F-A1EC-EDEDB69242D2}" type="slidenum">
              <a:t>‹#›</a:t>
            </a:fld>
            <a:endParaRPr lang="en-GB"/>
          </a:p>
        </p:txBody>
      </p:sp>
    </p:spTree>
    <p:extLst>
      <p:ext uri="{BB962C8B-B14F-4D97-AF65-F5344CB8AC3E}">
        <p14:creationId xmlns:p14="http://schemas.microsoft.com/office/powerpoint/2010/main" val="2978252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4C4B50-990E-F048-90FD-B21A836181DE}" type="datetimeFigureOut">
              <a:t>2/25/2021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EC7B00-2C71-854A-A0CC-02BB0E6D7306}" type="slidenum">
              <a:t>‹#›</a:t>
            </a:fld>
            <a:endParaRPr lang="en-GB"/>
          </a:p>
        </p:txBody>
      </p:sp>
    </p:spTree>
    <p:extLst>
      <p:ext uri="{BB962C8B-B14F-4D97-AF65-F5344CB8AC3E}">
        <p14:creationId xmlns:p14="http://schemas.microsoft.com/office/powerpoint/2010/main" val="4030163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1522B108-93A4-4C34-9AAF-50A7E418DA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E4127427-3CCB-4920-94AA-3043443A63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244" name="Slide Number Placeholder 3">
            <a:extLst>
              <a:ext uri="{FF2B5EF4-FFF2-40B4-BE49-F238E27FC236}">
                <a16:creationId xmlns:a16="http://schemas.microsoft.com/office/drawing/2014/main" id="{D23264C5-002C-4854-80DA-8BE3AB9CE9A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1988" indent="-254000">
              <a:spcBef>
                <a:spcPct val="30000"/>
              </a:spcBef>
              <a:defRPr sz="1200">
                <a:solidFill>
                  <a:schemeClr val="tx1"/>
                </a:solidFill>
                <a:latin typeface="Calibri" panose="020F0502020204030204" pitchFamily="34" charset="0"/>
              </a:defRPr>
            </a:lvl2pPr>
            <a:lvl3pPr marL="1019175" indent="-201613">
              <a:spcBef>
                <a:spcPct val="30000"/>
              </a:spcBef>
              <a:defRPr sz="1200">
                <a:solidFill>
                  <a:schemeClr val="tx1"/>
                </a:solidFill>
                <a:latin typeface="Calibri" panose="020F0502020204030204" pitchFamily="34" charset="0"/>
              </a:defRPr>
            </a:lvl3pPr>
            <a:lvl4pPr marL="1427163" indent="-201613">
              <a:spcBef>
                <a:spcPct val="30000"/>
              </a:spcBef>
              <a:defRPr sz="1200">
                <a:solidFill>
                  <a:schemeClr val="tx1"/>
                </a:solidFill>
                <a:latin typeface="Calibri" panose="020F0502020204030204" pitchFamily="34" charset="0"/>
              </a:defRPr>
            </a:lvl4pPr>
            <a:lvl5pPr marL="1836738" indent="-201613">
              <a:spcBef>
                <a:spcPct val="30000"/>
              </a:spcBef>
              <a:defRPr sz="1200">
                <a:solidFill>
                  <a:schemeClr val="tx1"/>
                </a:solidFill>
                <a:latin typeface="Calibri" panose="020F0502020204030204" pitchFamily="34" charset="0"/>
              </a:defRPr>
            </a:lvl5pPr>
            <a:lvl6pPr marL="2293938" indent="-201613" eaLnBrk="0" fontAlgn="base" hangingPunct="0">
              <a:spcBef>
                <a:spcPct val="30000"/>
              </a:spcBef>
              <a:spcAft>
                <a:spcPct val="0"/>
              </a:spcAft>
              <a:defRPr sz="1200">
                <a:solidFill>
                  <a:schemeClr val="tx1"/>
                </a:solidFill>
                <a:latin typeface="Calibri" panose="020F0502020204030204" pitchFamily="34" charset="0"/>
              </a:defRPr>
            </a:lvl6pPr>
            <a:lvl7pPr marL="2751138" indent="-201613" eaLnBrk="0" fontAlgn="base" hangingPunct="0">
              <a:spcBef>
                <a:spcPct val="30000"/>
              </a:spcBef>
              <a:spcAft>
                <a:spcPct val="0"/>
              </a:spcAft>
              <a:defRPr sz="1200">
                <a:solidFill>
                  <a:schemeClr val="tx1"/>
                </a:solidFill>
                <a:latin typeface="Calibri" panose="020F0502020204030204" pitchFamily="34" charset="0"/>
              </a:defRPr>
            </a:lvl7pPr>
            <a:lvl8pPr marL="3208338" indent="-201613" eaLnBrk="0" fontAlgn="base" hangingPunct="0">
              <a:spcBef>
                <a:spcPct val="30000"/>
              </a:spcBef>
              <a:spcAft>
                <a:spcPct val="0"/>
              </a:spcAft>
              <a:defRPr sz="1200">
                <a:solidFill>
                  <a:schemeClr val="tx1"/>
                </a:solidFill>
                <a:latin typeface="Calibri" panose="020F0502020204030204" pitchFamily="34" charset="0"/>
              </a:defRPr>
            </a:lvl8pPr>
            <a:lvl9pPr marL="3665538" indent="-2016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231636A-5F9B-445F-9381-74323699FD5F}" type="slidenum">
              <a:rPr lang="en-GB" altLang="en-US" sz="1000" smtClean="0"/>
              <a:pPr>
                <a:spcBef>
                  <a:spcPct val="0"/>
                </a:spcBef>
              </a:pPr>
              <a:t>2</a:t>
            </a:fld>
            <a:endParaRPr lang="en-GB" altLang="en-US" sz="10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7BD7CD05-F8BB-46DE-9FA4-26F4FC5FC1A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B8EE774F-C2EE-4447-9C16-03579DC057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292" name="Slide Number Placeholder 3">
            <a:extLst>
              <a:ext uri="{FF2B5EF4-FFF2-40B4-BE49-F238E27FC236}">
                <a16:creationId xmlns:a16="http://schemas.microsoft.com/office/drawing/2014/main" id="{284C8B60-7707-4D67-95EE-EFDEFFA9D2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3575" indent="-255588">
              <a:spcBef>
                <a:spcPct val="30000"/>
              </a:spcBef>
              <a:defRPr sz="1200">
                <a:solidFill>
                  <a:schemeClr val="tx1"/>
                </a:solidFill>
                <a:latin typeface="Calibri" panose="020F0502020204030204" pitchFamily="34" charset="0"/>
              </a:defRPr>
            </a:lvl2pPr>
            <a:lvl3pPr marL="1022350" indent="-203200">
              <a:spcBef>
                <a:spcPct val="30000"/>
              </a:spcBef>
              <a:defRPr sz="1200">
                <a:solidFill>
                  <a:schemeClr val="tx1"/>
                </a:solidFill>
                <a:latin typeface="Calibri" panose="020F0502020204030204" pitchFamily="34" charset="0"/>
              </a:defRPr>
            </a:lvl3pPr>
            <a:lvl4pPr marL="1431925" indent="-203200">
              <a:spcBef>
                <a:spcPct val="30000"/>
              </a:spcBef>
              <a:defRPr sz="1200">
                <a:solidFill>
                  <a:schemeClr val="tx1"/>
                </a:solidFill>
                <a:latin typeface="Calibri" panose="020F0502020204030204" pitchFamily="34" charset="0"/>
              </a:defRPr>
            </a:lvl4pPr>
            <a:lvl5pPr marL="1839913" indent="-203200">
              <a:spcBef>
                <a:spcPct val="30000"/>
              </a:spcBef>
              <a:defRPr sz="1200">
                <a:solidFill>
                  <a:schemeClr val="tx1"/>
                </a:solidFill>
                <a:latin typeface="Calibri" panose="020F0502020204030204" pitchFamily="34" charset="0"/>
              </a:defRPr>
            </a:lvl5pPr>
            <a:lvl6pPr marL="2297113" indent="-203200" eaLnBrk="0" fontAlgn="base" hangingPunct="0">
              <a:spcBef>
                <a:spcPct val="30000"/>
              </a:spcBef>
              <a:spcAft>
                <a:spcPct val="0"/>
              </a:spcAft>
              <a:defRPr sz="1200">
                <a:solidFill>
                  <a:schemeClr val="tx1"/>
                </a:solidFill>
                <a:latin typeface="Calibri" panose="020F0502020204030204" pitchFamily="34" charset="0"/>
              </a:defRPr>
            </a:lvl6pPr>
            <a:lvl7pPr marL="2754313" indent="-203200" eaLnBrk="0" fontAlgn="base" hangingPunct="0">
              <a:spcBef>
                <a:spcPct val="30000"/>
              </a:spcBef>
              <a:spcAft>
                <a:spcPct val="0"/>
              </a:spcAft>
              <a:defRPr sz="1200">
                <a:solidFill>
                  <a:schemeClr val="tx1"/>
                </a:solidFill>
                <a:latin typeface="Calibri" panose="020F0502020204030204" pitchFamily="34" charset="0"/>
              </a:defRPr>
            </a:lvl7pPr>
            <a:lvl8pPr marL="3211513" indent="-203200" eaLnBrk="0" fontAlgn="base" hangingPunct="0">
              <a:spcBef>
                <a:spcPct val="30000"/>
              </a:spcBef>
              <a:spcAft>
                <a:spcPct val="0"/>
              </a:spcAft>
              <a:defRPr sz="1200">
                <a:solidFill>
                  <a:schemeClr val="tx1"/>
                </a:solidFill>
                <a:latin typeface="Calibri" panose="020F0502020204030204" pitchFamily="34" charset="0"/>
              </a:defRPr>
            </a:lvl8pPr>
            <a:lvl9pPr marL="3668713" indent="-203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5CD6801-4DB9-4AC5-89A4-E654331A99B7}" type="slidenum">
              <a:rPr lang="en-GB" altLang="en-US" sz="1000" smtClean="0"/>
              <a:pPr>
                <a:spcBef>
                  <a:spcPct val="0"/>
                </a:spcBef>
              </a:pPr>
              <a:t>3</a:t>
            </a:fld>
            <a:endParaRPr lang="en-GB" altLang="en-US" sz="10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CA9FF489-BFCD-4997-B32A-C065A24C58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CB5BC3F8-A917-4A54-9ED9-1E4112D4EE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4340" name="Slide Number Placeholder 3">
            <a:extLst>
              <a:ext uri="{FF2B5EF4-FFF2-40B4-BE49-F238E27FC236}">
                <a16:creationId xmlns:a16="http://schemas.microsoft.com/office/drawing/2014/main" id="{B1DA86D2-CBC6-4A4A-9005-73456C8633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3575" indent="-255588">
              <a:spcBef>
                <a:spcPct val="30000"/>
              </a:spcBef>
              <a:defRPr sz="1200">
                <a:solidFill>
                  <a:schemeClr val="tx1"/>
                </a:solidFill>
                <a:latin typeface="Calibri" panose="020F0502020204030204" pitchFamily="34" charset="0"/>
              </a:defRPr>
            </a:lvl2pPr>
            <a:lvl3pPr marL="1022350" indent="-203200">
              <a:spcBef>
                <a:spcPct val="30000"/>
              </a:spcBef>
              <a:defRPr sz="1200">
                <a:solidFill>
                  <a:schemeClr val="tx1"/>
                </a:solidFill>
                <a:latin typeface="Calibri" panose="020F0502020204030204" pitchFamily="34" charset="0"/>
              </a:defRPr>
            </a:lvl3pPr>
            <a:lvl4pPr marL="1431925" indent="-203200">
              <a:spcBef>
                <a:spcPct val="30000"/>
              </a:spcBef>
              <a:defRPr sz="1200">
                <a:solidFill>
                  <a:schemeClr val="tx1"/>
                </a:solidFill>
                <a:latin typeface="Calibri" panose="020F0502020204030204" pitchFamily="34" charset="0"/>
              </a:defRPr>
            </a:lvl4pPr>
            <a:lvl5pPr marL="1839913" indent="-203200">
              <a:spcBef>
                <a:spcPct val="30000"/>
              </a:spcBef>
              <a:defRPr sz="1200">
                <a:solidFill>
                  <a:schemeClr val="tx1"/>
                </a:solidFill>
                <a:latin typeface="Calibri" panose="020F0502020204030204" pitchFamily="34" charset="0"/>
              </a:defRPr>
            </a:lvl5pPr>
            <a:lvl6pPr marL="2297113" indent="-203200" eaLnBrk="0" fontAlgn="base" hangingPunct="0">
              <a:spcBef>
                <a:spcPct val="30000"/>
              </a:spcBef>
              <a:spcAft>
                <a:spcPct val="0"/>
              </a:spcAft>
              <a:defRPr sz="1200">
                <a:solidFill>
                  <a:schemeClr val="tx1"/>
                </a:solidFill>
                <a:latin typeface="Calibri" panose="020F0502020204030204" pitchFamily="34" charset="0"/>
              </a:defRPr>
            </a:lvl6pPr>
            <a:lvl7pPr marL="2754313" indent="-203200" eaLnBrk="0" fontAlgn="base" hangingPunct="0">
              <a:spcBef>
                <a:spcPct val="30000"/>
              </a:spcBef>
              <a:spcAft>
                <a:spcPct val="0"/>
              </a:spcAft>
              <a:defRPr sz="1200">
                <a:solidFill>
                  <a:schemeClr val="tx1"/>
                </a:solidFill>
                <a:latin typeface="Calibri" panose="020F0502020204030204" pitchFamily="34" charset="0"/>
              </a:defRPr>
            </a:lvl7pPr>
            <a:lvl8pPr marL="3211513" indent="-203200" eaLnBrk="0" fontAlgn="base" hangingPunct="0">
              <a:spcBef>
                <a:spcPct val="30000"/>
              </a:spcBef>
              <a:spcAft>
                <a:spcPct val="0"/>
              </a:spcAft>
              <a:defRPr sz="1200">
                <a:solidFill>
                  <a:schemeClr val="tx1"/>
                </a:solidFill>
                <a:latin typeface="Calibri" panose="020F0502020204030204" pitchFamily="34" charset="0"/>
              </a:defRPr>
            </a:lvl8pPr>
            <a:lvl9pPr marL="3668713" indent="-203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328B87C-27CE-4BF1-9C9D-ADAF7ACA05B4}" type="slidenum">
              <a:rPr lang="en-GB" altLang="en-US" sz="1000" smtClean="0"/>
              <a:pPr>
                <a:spcBef>
                  <a:spcPct val="0"/>
                </a:spcBef>
              </a:pPr>
              <a:t>4</a:t>
            </a:fld>
            <a:endParaRPr lang="en-GB" altLang="en-US" sz="10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969F3215-6714-434F-813B-3173FEB4C2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CD015355-F0F7-4825-863C-C0BA6914F0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6388" name="Slide Number Placeholder 3">
            <a:extLst>
              <a:ext uri="{FF2B5EF4-FFF2-40B4-BE49-F238E27FC236}">
                <a16:creationId xmlns:a16="http://schemas.microsoft.com/office/drawing/2014/main" id="{8631C312-4D4F-4CA2-A960-0F30EFCDF89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612FBE6-3081-48C3-8F60-1F17B7D45703}" type="slidenum">
              <a:rPr lang="en-GB" altLang="en-US" smtClean="0">
                <a:latin typeface="Calibri" panose="020F0502020204030204" pitchFamily="34" charset="0"/>
              </a:rPr>
              <a:pPr/>
              <a:t>5</a:t>
            </a:fld>
            <a:endParaRPr lang="en-GB"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CB25320-D71D-4770-B23D-763008B8DC1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C9DEFE23-6FD0-4AA6-A24A-92E7E11D166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8436" name="Slide Number Placeholder 3">
            <a:extLst>
              <a:ext uri="{FF2B5EF4-FFF2-40B4-BE49-F238E27FC236}">
                <a16:creationId xmlns:a16="http://schemas.microsoft.com/office/drawing/2014/main" id="{98BD77E0-C34F-4C33-94F5-7429F7B919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1988" indent="-254000">
              <a:spcBef>
                <a:spcPct val="30000"/>
              </a:spcBef>
              <a:defRPr sz="1200">
                <a:solidFill>
                  <a:schemeClr val="tx1"/>
                </a:solidFill>
                <a:latin typeface="Calibri" panose="020F0502020204030204" pitchFamily="34" charset="0"/>
              </a:defRPr>
            </a:lvl2pPr>
            <a:lvl3pPr marL="1019175" indent="-201613">
              <a:spcBef>
                <a:spcPct val="30000"/>
              </a:spcBef>
              <a:defRPr sz="1200">
                <a:solidFill>
                  <a:schemeClr val="tx1"/>
                </a:solidFill>
                <a:latin typeface="Calibri" panose="020F0502020204030204" pitchFamily="34" charset="0"/>
              </a:defRPr>
            </a:lvl3pPr>
            <a:lvl4pPr marL="1427163" indent="-201613">
              <a:spcBef>
                <a:spcPct val="30000"/>
              </a:spcBef>
              <a:defRPr sz="1200">
                <a:solidFill>
                  <a:schemeClr val="tx1"/>
                </a:solidFill>
                <a:latin typeface="Calibri" panose="020F0502020204030204" pitchFamily="34" charset="0"/>
              </a:defRPr>
            </a:lvl4pPr>
            <a:lvl5pPr marL="1836738" indent="-201613">
              <a:spcBef>
                <a:spcPct val="30000"/>
              </a:spcBef>
              <a:defRPr sz="1200">
                <a:solidFill>
                  <a:schemeClr val="tx1"/>
                </a:solidFill>
                <a:latin typeface="Calibri" panose="020F0502020204030204" pitchFamily="34" charset="0"/>
              </a:defRPr>
            </a:lvl5pPr>
            <a:lvl6pPr marL="2293938" indent="-201613" eaLnBrk="0" fontAlgn="base" hangingPunct="0">
              <a:spcBef>
                <a:spcPct val="30000"/>
              </a:spcBef>
              <a:spcAft>
                <a:spcPct val="0"/>
              </a:spcAft>
              <a:defRPr sz="1200">
                <a:solidFill>
                  <a:schemeClr val="tx1"/>
                </a:solidFill>
                <a:latin typeface="Calibri" panose="020F0502020204030204" pitchFamily="34" charset="0"/>
              </a:defRPr>
            </a:lvl6pPr>
            <a:lvl7pPr marL="2751138" indent="-201613" eaLnBrk="0" fontAlgn="base" hangingPunct="0">
              <a:spcBef>
                <a:spcPct val="30000"/>
              </a:spcBef>
              <a:spcAft>
                <a:spcPct val="0"/>
              </a:spcAft>
              <a:defRPr sz="1200">
                <a:solidFill>
                  <a:schemeClr val="tx1"/>
                </a:solidFill>
                <a:latin typeface="Calibri" panose="020F0502020204030204" pitchFamily="34" charset="0"/>
              </a:defRPr>
            </a:lvl7pPr>
            <a:lvl8pPr marL="3208338" indent="-201613" eaLnBrk="0" fontAlgn="base" hangingPunct="0">
              <a:spcBef>
                <a:spcPct val="30000"/>
              </a:spcBef>
              <a:spcAft>
                <a:spcPct val="0"/>
              </a:spcAft>
              <a:defRPr sz="1200">
                <a:solidFill>
                  <a:schemeClr val="tx1"/>
                </a:solidFill>
                <a:latin typeface="Calibri" panose="020F0502020204030204" pitchFamily="34" charset="0"/>
              </a:defRPr>
            </a:lvl8pPr>
            <a:lvl9pPr marL="3665538" indent="-2016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5AE3E75-7CB1-4A84-A2CE-BF15E3923F23}" type="slidenum">
              <a:rPr lang="en-GB" altLang="en-US" sz="1000" smtClean="0"/>
              <a:pPr>
                <a:spcBef>
                  <a:spcPct val="0"/>
                </a:spcBef>
              </a:pPr>
              <a:t>6</a:t>
            </a:fld>
            <a:endParaRPr lang="en-GB" altLang="en-US" sz="100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image backgroun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FF8318A8-7815-D640-B725-AC457E7ABD88}"/>
              </a:ext>
            </a:extLst>
          </p:cNvPr>
          <p:cNvSpPr>
            <a:spLocks noGrp="1"/>
          </p:cNvSpPr>
          <p:nvPr>
            <p:ph type="pic" sz="quarter" idx="13"/>
          </p:nvPr>
        </p:nvSpPr>
        <p:spPr>
          <a:xfrm>
            <a:off x="0" y="0"/>
            <a:ext cx="12192000" cy="6090289"/>
          </a:xfrm>
        </p:spPr>
        <p:txBody>
          <a:bodyPr/>
          <a:lstStyle/>
          <a:p>
            <a:r>
              <a:rPr lang="en-US"/>
              <a:t>Click icon to add picture</a:t>
            </a:r>
            <a:endParaRPr lang="en-GB"/>
          </a:p>
        </p:txBody>
      </p:sp>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187576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DAB033CC-1BB0-E14B-93AC-16BB7C5D7065}"/>
              </a:ext>
            </a:extLst>
          </p:cNvPr>
          <p:cNvSpPr>
            <a:spLocks noGrp="1"/>
          </p:cNvSpPr>
          <p:nvPr>
            <p:ph type="subTitle" idx="1"/>
          </p:nvPr>
        </p:nvSpPr>
        <p:spPr>
          <a:xfrm>
            <a:off x="720000" y="3434204"/>
            <a:ext cx="7832872" cy="962305"/>
          </a:xfrm>
        </p:spPr>
        <p:txBody>
          <a:bodyPr anchor="t" anchorCtr="0">
            <a:normAutofit/>
          </a:bodyPr>
          <a:lstStyle>
            <a:lvl1pPr marL="0" indent="0" algn="l">
              <a:lnSpc>
                <a:spcPts val="4000"/>
              </a:lnSpc>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2"/>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 Placeholder 4">
            <a:extLst>
              <a:ext uri="{FF2B5EF4-FFF2-40B4-BE49-F238E27FC236}">
                <a16:creationId xmlns:a16="http://schemas.microsoft.com/office/drawing/2014/main" id="{BE3F6B9D-A50B-8749-80FA-2C9350B60199}"/>
              </a:ext>
            </a:extLst>
          </p:cNvPr>
          <p:cNvSpPr>
            <a:spLocks noGrp="1"/>
          </p:cNvSpPr>
          <p:nvPr>
            <p:ph type="body" sz="quarter" idx="14" hasCustomPrompt="1"/>
          </p:nvPr>
        </p:nvSpPr>
        <p:spPr>
          <a:xfrm>
            <a:off x="10677600" y="363600"/>
            <a:ext cx="1126800" cy="792000"/>
          </a:xfrm>
          <a:blipFill>
            <a:blip r:embed="rId3"/>
            <a:stretch>
              <a:fillRect/>
            </a:stretch>
          </a:blipFill>
        </p:spPr>
        <p:txBody>
          <a:bodyPr/>
          <a:lstStyle>
            <a:lvl1pPr marL="0" indent="0">
              <a:buNone/>
              <a:defRPr/>
            </a:lvl1pPr>
          </a:lstStyle>
          <a:p>
            <a:pPr lvl="0"/>
            <a:r>
              <a:rPr lang="en-US"/>
              <a:t> </a:t>
            </a:r>
            <a:endParaRPr lang="en-GB"/>
          </a:p>
        </p:txBody>
      </p:sp>
      <p:sp>
        <p:nvSpPr>
          <p:cNvPr id="12" name="Text Placeholder 11">
            <a:extLst>
              <a:ext uri="{FF2B5EF4-FFF2-40B4-BE49-F238E27FC236}">
                <a16:creationId xmlns:a16="http://schemas.microsoft.com/office/drawing/2014/main" id="{DC22434C-E8B8-EE4A-B27A-CCDAD9842E21}"/>
              </a:ext>
            </a:extLst>
          </p:cNvPr>
          <p:cNvSpPr>
            <a:spLocks noGrp="1"/>
          </p:cNvSpPr>
          <p:nvPr>
            <p:ph type="body" sz="quarter" idx="15"/>
          </p:nvPr>
        </p:nvSpPr>
        <p:spPr>
          <a:xfrm>
            <a:off x="719999" y="4627543"/>
            <a:ext cx="4303713" cy="1219076"/>
          </a:xfrm>
        </p:spPr>
        <p:txBody>
          <a:bodyPr>
            <a:noAutofit/>
          </a:bodyPr>
          <a:lstStyle>
            <a:lvl1pPr marL="0" indent="0">
              <a:buNone/>
              <a:defRPr sz="2200">
                <a:solidFill>
                  <a:schemeClr val="bg1"/>
                </a:solidFill>
              </a:defRPr>
            </a:lvl1pPr>
            <a:lvl2pPr marL="271462" indent="0">
              <a:buNone/>
              <a:defRPr sz="2200">
                <a:solidFill>
                  <a:schemeClr val="bg1"/>
                </a:solidFill>
              </a:defRPr>
            </a:lvl2pPr>
            <a:lvl3pPr marL="577850" indent="0">
              <a:buNone/>
              <a:defRPr sz="2200">
                <a:solidFill>
                  <a:schemeClr val="bg1"/>
                </a:solidFill>
              </a:defRPr>
            </a:lvl3pPr>
            <a:lvl4pPr marL="895350" indent="0">
              <a:buNone/>
              <a:defRPr sz="2200">
                <a:solidFill>
                  <a:schemeClr val="bg1"/>
                </a:solidFill>
              </a:defRPr>
            </a:lvl4pPr>
            <a:lvl5pPr marL="1155700" indent="0">
              <a:buNone/>
              <a:defRPr sz="2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60382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pic>
        <p:nvPicPr>
          <p:cNvPr id="4" name="Picture 7" descr="ENA Powerpoint Page Banner.jpg">
            <a:extLst>
              <a:ext uri="{FF2B5EF4-FFF2-40B4-BE49-F238E27FC236}">
                <a16:creationId xmlns:a16="http://schemas.microsoft.com/office/drawing/2014/main" id="{FC8A4D4D-7930-4864-AA99-629BA66BDF5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10">
            <a:extLst>
              <a:ext uri="{FF2B5EF4-FFF2-40B4-BE49-F238E27FC236}">
                <a16:creationId xmlns:a16="http://schemas.microsoft.com/office/drawing/2014/main" id="{04431726-8254-40C4-B122-C4723B9DC610}"/>
              </a:ext>
            </a:extLst>
          </p:cNvPr>
          <p:cNvSpPr txBox="1">
            <a:spLocks/>
          </p:cNvSpPr>
          <p:nvPr/>
        </p:nvSpPr>
        <p:spPr bwMode="auto">
          <a:xfrm>
            <a:off x="239185" y="6524626"/>
            <a:ext cx="673100" cy="333375"/>
          </a:xfrm>
          <a:prstGeom prst="rect">
            <a:avLst/>
          </a:prstGeom>
          <a:noFill/>
          <a:ln>
            <a:miter lim="800000"/>
            <a:headEnd/>
            <a:tailEnd/>
          </a:ln>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fld id="{F9CF1DE9-0CDC-467C-8BF1-F93186A249E3}" type="slidenum">
              <a:rPr lang="en-GB" altLang="en-US" sz="1200" smtClean="0">
                <a:solidFill>
                  <a:schemeClr val="bg1"/>
                </a:solidFill>
              </a:rPr>
              <a:pPr eaLnBrk="1" hangingPunct="1">
                <a:defRPr/>
              </a:pPr>
              <a:t>‹#›</a:t>
            </a:fld>
            <a:endParaRPr lang="en-GB" altLang="en-US" sz="1200" b="1" dirty="0">
              <a:solidFill>
                <a:schemeClr val="bg1"/>
              </a:solidFill>
            </a:endParaRPr>
          </a:p>
        </p:txBody>
      </p:sp>
      <p:sp>
        <p:nvSpPr>
          <p:cNvPr id="6" name="TextBox 11">
            <a:extLst>
              <a:ext uri="{FF2B5EF4-FFF2-40B4-BE49-F238E27FC236}">
                <a16:creationId xmlns:a16="http://schemas.microsoft.com/office/drawing/2014/main" id="{A8E2189F-24B6-4B20-8CB1-C9C746EA1982}"/>
              </a:ext>
            </a:extLst>
          </p:cNvPr>
          <p:cNvSpPr txBox="1">
            <a:spLocks noChangeArrowheads="1"/>
          </p:cNvSpPr>
          <p:nvPr/>
        </p:nvSpPr>
        <p:spPr bwMode="auto">
          <a:xfrm>
            <a:off x="4127500" y="6524626"/>
            <a:ext cx="3649133" cy="307975"/>
          </a:xfrm>
          <a:prstGeom prst="rect">
            <a:avLst/>
          </a:prstGeom>
          <a:noFill/>
          <a:ln>
            <a:noFill/>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GB" sz="1400" b="1" dirty="0">
                <a:solidFill>
                  <a:schemeClr val="bg1"/>
                </a:solidFill>
              </a:rPr>
              <a:t>Energy Networks Association</a:t>
            </a:r>
            <a:endParaRPr lang="en-GB" sz="1400" dirty="0">
              <a:latin typeface="Calibri" panose="020F0502020204030204" pitchFamily="34" charset="0"/>
            </a:endParaRPr>
          </a:p>
        </p:txBody>
      </p:sp>
      <p:sp>
        <p:nvSpPr>
          <p:cNvPr id="10" name="Text Placeholder 2"/>
          <p:cNvSpPr>
            <a:spLocks noGrp="1"/>
          </p:cNvSpPr>
          <p:nvPr>
            <p:ph idx="13"/>
          </p:nvPr>
        </p:nvSpPr>
        <p:spPr bwMode="auto">
          <a:xfrm>
            <a:off x="609600" y="1600201"/>
            <a:ext cx="10972800" cy="4525963"/>
          </a:xfrm>
          <a:prstGeom prst="rect">
            <a:avLst/>
          </a:prstGeom>
          <a:noFill/>
          <a:ln w="9525">
            <a:noFill/>
            <a:miter lim="800000"/>
            <a:headEnd/>
            <a:tailEnd/>
          </a:ln>
        </p:spPr>
        <p:txBody>
          <a:bodyPr/>
          <a:lstStyle>
            <a:lvl1pPr algn="l">
              <a:defRPr sz="1600"/>
            </a:lvl1pPr>
            <a:lvl2pPr algn="l">
              <a:defRPr sz="1600"/>
            </a:lvl2pPr>
            <a:lvl3pPr algn="l">
              <a:defRPr sz="1600"/>
            </a:lvl3pPr>
            <a:lvl4pPr algn="l">
              <a:defRPr sz="1600"/>
            </a:lvl4pPr>
            <a:lvl5pPr algn="l">
              <a:defRPr sz="16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7" name="Title 1"/>
          <p:cNvSpPr>
            <a:spLocks noGrp="1"/>
          </p:cNvSpPr>
          <p:nvPr>
            <p:ph type="title"/>
          </p:nvPr>
        </p:nvSpPr>
        <p:spPr>
          <a:xfrm>
            <a:off x="335360" y="188640"/>
            <a:ext cx="9505056" cy="720080"/>
          </a:xfrm>
        </p:spPr>
        <p:txBody>
          <a:bodyPr/>
          <a:lstStyle>
            <a:lvl1pPr algn="l">
              <a:defRPr lang="en-GB" sz="3200" kern="1200" dirty="0">
                <a:solidFill>
                  <a:schemeClr val="bg1"/>
                </a:solidFill>
                <a:latin typeface="Arial" charset="0"/>
                <a:ea typeface="+mn-ea"/>
                <a:cs typeface="Arial" charset="0"/>
              </a:defRPr>
            </a:lvl1pPr>
          </a:lstStyle>
          <a:p>
            <a:r>
              <a:rPr lang="en-US"/>
              <a:t>Click to edit Master title style</a:t>
            </a:r>
            <a:endParaRPr lang="en-GB" dirty="0"/>
          </a:p>
        </p:txBody>
      </p:sp>
    </p:spTree>
    <p:extLst>
      <p:ext uri="{BB962C8B-B14F-4D97-AF65-F5344CB8AC3E}">
        <p14:creationId xmlns:p14="http://schemas.microsoft.com/office/powerpoint/2010/main" val="724880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blue backgroun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1C1EBEA-6021-EA4F-BC22-34A978EACAB1}"/>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4F3C81DC-B219-0A42-BB33-8E76DD02D02E}"/>
              </a:ext>
            </a:extLst>
          </p:cNvPr>
          <p:cNvPicPr>
            <a:picLocks noChangeAspect="1"/>
          </p:cNvPicPr>
          <p:nvPr userDrawn="1"/>
        </p:nvPicPr>
        <p:blipFill>
          <a:blip r:embed="rId2"/>
          <a:stretch>
            <a:fillRect/>
          </a:stretch>
        </p:blipFill>
        <p:spPr>
          <a:xfrm>
            <a:off x="10677600" y="365078"/>
            <a:ext cx="1126699" cy="792404"/>
          </a:xfrm>
          <a:prstGeom prst="rect">
            <a:avLst/>
          </a:prstGeom>
        </p:spPr>
      </p:pic>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187576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DAB033CC-1BB0-E14B-93AC-16BB7C5D7065}"/>
              </a:ext>
            </a:extLst>
          </p:cNvPr>
          <p:cNvSpPr>
            <a:spLocks noGrp="1"/>
          </p:cNvSpPr>
          <p:nvPr>
            <p:ph type="subTitle" idx="1"/>
          </p:nvPr>
        </p:nvSpPr>
        <p:spPr>
          <a:xfrm>
            <a:off x="720000" y="3434204"/>
            <a:ext cx="7832872" cy="962305"/>
          </a:xfrm>
        </p:spPr>
        <p:txBody>
          <a:bodyPr anchor="t" anchorCtr="0">
            <a:normAutofit/>
          </a:bodyPr>
          <a:lstStyle>
            <a:lvl1pPr marL="0" indent="0" algn="l">
              <a:lnSpc>
                <a:spcPts val="4000"/>
              </a:lnSpc>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Placeholder 11">
            <a:extLst>
              <a:ext uri="{FF2B5EF4-FFF2-40B4-BE49-F238E27FC236}">
                <a16:creationId xmlns:a16="http://schemas.microsoft.com/office/drawing/2014/main" id="{DC22434C-E8B8-EE4A-B27A-CCDAD9842E21}"/>
              </a:ext>
            </a:extLst>
          </p:cNvPr>
          <p:cNvSpPr>
            <a:spLocks noGrp="1"/>
          </p:cNvSpPr>
          <p:nvPr>
            <p:ph type="body" sz="quarter" idx="15"/>
          </p:nvPr>
        </p:nvSpPr>
        <p:spPr>
          <a:xfrm>
            <a:off x="719999" y="4627543"/>
            <a:ext cx="4303713" cy="1219076"/>
          </a:xfrm>
        </p:spPr>
        <p:txBody>
          <a:bodyPr>
            <a:noAutofit/>
          </a:bodyPr>
          <a:lstStyle>
            <a:lvl1pPr marL="0" indent="0">
              <a:buNone/>
              <a:defRPr sz="2200">
                <a:solidFill>
                  <a:schemeClr val="bg1"/>
                </a:solidFill>
              </a:defRPr>
            </a:lvl1pPr>
            <a:lvl2pPr marL="271462" indent="0">
              <a:buNone/>
              <a:defRPr sz="2200">
                <a:solidFill>
                  <a:schemeClr val="bg1"/>
                </a:solidFill>
              </a:defRPr>
            </a:lvl2pPr>
            <a:lvl3pPr marL="577850" indent="0">
              <a:buNone/>
              <a:defRPr sz="2200">
                <a:solidFill>
                  <a:schemeClr val="bg1"/>
                </a:solidFill>
              </a:defRPr>
            </a:lvl3pPr>
            <a:lvl4pPr marL="895350" indent="0">
              <a:buNone/>
              <a:defRPr sz="2200">
                <a:solidFill>
                  <a:schemeClr val="bg1"/>
                </a:solidFill>
              </a:defRPr>
            </a:lvl4pPr>
            <a:lvl5pPr marL="1155700" indent="0">
              <a:buNone/>
              <a:defRPr sz="2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65962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image backgroun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FF8318A8-7815-D640-B725-AC457E7ABD88}"/>
              </a:ext>
            </a:extLst>
          </p:cNvPr>
          <p:cNvSpPr>
            <a:spLocks noGrp="1"/>
          </p:cNvSpPr>
          <p:nvPr>
            <p:ph type="pic" sz="quarter" idx="13"/>
          </p:nvPr>
        </p:nvSpPr>
        <p:spPr>
          <a:xfrm>
            <a:off x="0" y="0"/>
            <a:ext cx="12192000" cy="6090289"/>
          </a:xfrm>
        </p:spPr>
        <p:txBody>
          <a:bodyPr/>
          <a:lstStyle/>
          <a:p>
            <a:r>
              <a:rPr lang="en-US"/>
              <a:t>Click icon to add picture</a:t>
            </a:r>
            <a:endParaRPr lang="en-GB"/>
          </a:p>
        </p:txBody>
      </p:sp>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352907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2"/>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 Placeholder 4">
            <a:extLst>
              <a:ext uri="{FF2B5EF4-FFF2-40B4-BE49-F238E27FC236}">
                <a16:creationId xmlns:a16="http://schemas.microsoft.com/office/drawing/2014/main" id="{BE3F6B9D-A50B-8749-80FA-2C9350B60199}"/>
              </a:ext>
            </a:extLst>
          </p:cNvPr>
          <p:cNvSpPr>
            <a:spLocks noGrp="1"/>
          </p:cNvSpPr>
          <p:nvPr>
            <p:ph type="body" sz="quarter" idx="14" hasCustomPrompt="1"/>
          </p:nvPr>
        </p:nvSpPr>
        <p:spPr>
          <a:xfrm>
            <a:off x="10677600" y="363600"/>
            <a:ext cx="1126800" cy="792000"/>
          </a:xfrm>
          <a:blipFill>
            <a:blip r:embed="rId3"/>
            <a:stretch>
              <a:fillRect/>
            </a:stretch>
          </a:blipFill>
        </p:spPr>
        <p:txBody>
          <a:bodyPr/>
          <a:lstStyle>
            <a:lvl1pPr marL="0" indent="0">
              <a:buNone/>
              <a:defRPr/>
            </a:lvl1pPr>
          </a:lstStyle>
          <a:p>
            <a:pPr lvl="0"/>
            <a:r>
              <a:rPr lang="en-US"/>
              <a:t> </a:t>
            </a:r>
            <a:endParaRPr lang="en-GB"/>
          </a:p>
        </p:txBody>
      </p:sp>
    </p:spTree>
    <p:extLst>
      <p:ext uri="{BB962C8B-B14F-4D97-AF65-F5344CB8AC3E}">
        <p14:creationId xmlns:p14="http://schemas.microsoft.com/office/powerpoint/2010/main" val="1426756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blue backgroun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1A0B1D-523E-3643-8D18-C48F29FD37F9}"/>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E18DD819-3839-D14E-982F-1E236F8FD41B}"/>
              </a:ext>
            </a:extLst>
          </p:cNvPr>
          <p:cNvPicPr>
            <a:picLocks noChangeAspect="1"/>
          </p:cNvPicPr>
          <p:nvPr userDrawn="1"/>
        </p:nvPicPr>
        <p:blipFill>
          <a:blip r:embed="rId2"/>
          <a:stretch>
            <a:fillRect/>
          </a:stretch>
        </p:blipFill>
        <p:spPr>
          <a:xfrm>
            <a:off x="10677600" y="365078"/>
            <a:ext cx="1126699" cy="792404"/>
          </a:xfrm>
          <a:prstGeom prst="rect">
            <a:avLst/>
          </a:prstGeom>
        </p:spPr>
      </p:pic>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352907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13892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White tex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a:noAutofit/>
          </a:bodyPr>
          <a:lstStyle>
            <a:lvl1pPr marL="0" indent="0">
              <a:lnSpc>
                <a:spcPts val="2200"/>
              </a:lnSpc>
              <a:spcBef>
                <a:spcPts val="800"/>
              </a:spcBef>
              <a:buClr>
                <a:schemeClr val="accent2"/>
              </a:buClr>
              <a:buNone/>
              <a:defRPr sz="1900" b="1">
                <a:solidFill>
                  <a:schemeClr val="tx2"/>
                </a:solidFill>
              </a:defRPr>
            </a:lvl1pPr>
            <a:lvl2pPr marL="7938" indent="0">
              <a:lnSpc>
                <a:spcPts val="2200"/>
              </a:lnSpc>
              <a:buClr>
                <a:schemeClr val="accent2"/>
              </a:buClr>
              <a:buNone/>
              <a:tabLst/>
              <a:defRPr sz="1900"/>
            </a:lvl2pPr>
            <a:lvl3pPr marL="266700" indent="-258763">
              <a:lnSpc>
                <a:spcPts val="2200"/>
              </a:lnSpc>
              <a:buClr>
                <a:schemeClr val="accent4"/>
              </a:buClr>
              <a:buFont typeface="Arial" panose="020B0604020202020204" pitchFamily="34" charset="0"/>
              <a:buChar char="•"/>
              <a:tabLst/>
              <a:defRPr sz="1900"/>
            </a:lvl3pPr>
            <a:lvl4pPr marL="533400" indent="-266700">
              <a:lnSpc>
                <a:spcPts val="2200"/>
              </a:lnSpc>
              <a:buClr>
                <a:schemeClr val="accent4"/>
              </a:buClr>
              <a:tabLst/>
              <a:defRPr sz="1900"/>
            </a:lvl4pPr>
            <a:lvl5pPr marL="846138" indent="-266700">
              <a:lnSpc>
                <a:spcPts val="2200"/>
              </a:lnSpc>
              <a:buClr>
                <a:schemeClr val="accent4"/>
              </a:buClr>
              <a:tabLst/>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2629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Grey text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03621A0-B3EB-684D-AE09-E7151CA08E4F}"/>
              </a:ext>
            </a:extLst>
          </p:cNvPr>
          <p:cNvSpPr/>
          <p:nvPr userDrawn="1"/>
        </p:nvSpPr>
        <p:spPr>
          <a:xfrm>
            <a:off x="0" y="1"/>
            <a:ext cx="12192000" cy="609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a:noAutofit/>
          </a:bodyPr>
          <a:lstStyle>
            <a:lvl1pPr marL="0" indent="0">
              <a:lnSpc>
                <a:spcPts val="2200"/>
              </a:lnSpc>
              <a:spcBef>
                <a:spcPts val="800"/>
              </a:spcBef>
              <a:buClr>
                <a:schemeClr val="accent2"/>
              </a:buClr>
              <a:buNone/>
              <a:defRPr sz="1900" b="1">
                <a:solidFill>
                  <a:schemeClr val="tx2"/>
                </a:solidFill>
              </a:defRPr>
            </a:lvl1pPr>
            <a:lvl2pPr marL="7938" indent="0">
              <a:lnSpc>
                <a:spcPts val="2200"/>
              </a:lnSpc>
              <a:buClr>
                <a:schemeClr val="accent2"/>
              </a:buClr>
              <a:buNone/>
              <a:tabLst/>
              <a:defRPr sz="1900"/>
            </a:lvl2pPr>
            <a:lvl3pPr marL="266700" indent="-258763">
              <a:lnSpc>
                <a:spcPts val="2200"/>
              </a:lnSpc>
              <a:buClr>
                <a:schemeClr val="accent4"/>
              </a:buClr>
              <a:buFont typeface="Arial" panose="020B0604020202020204" pitchFamily="34" charset="0"/>
              <a:buChar char="•"/>
              <a:tabLst/>
              <a:defRPr sz="1900"/>
            </a:lvl3pPr>
            <a:lvl4pPr marL="533400" indent="-266700">
              <a:lnSpc>
                <a:spcPts val="2200"/>
              </a:lnSpc>
              <a:buClr>
                <a:schemeClr val="accent4"/>
              </a:buClr>
              <a:tabLst/>
              <a:defRPr sz="1900"/>
            </a:lvl4pPr>
            <a:lvl5pPr marL="846138" indent="-266700">
              <a:lnSpc>
                <a:spcPts val="2200"/>
              </a:lnSpc>
              <a:buClr>
                <a:schemeClr val="accent4"/>
              </a:buClr>
              <a:tabLst/>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61465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hree columns white backgroun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numCol="3" spcCol="108000">
            <a:noAutofit/>
          </a:bodyPr>
          <a:lstStyle>
            <a:lvl1pPr marL="0" indent="0">
              <a:lnSpc>
                <a:spcPct val="110000"/>
              </a:lnSpc>
              <a:spcBef>
                <a:spcPts val="600"/>
              </a:spcBef>
              <a:buClr>
                <a:schemeClr val="accent2"/>
              </a:buClr>
              <a:buNone/>
              <a:defRPr sz="1300" b="1">
                <a:solidFill>
                  <a:schemeClr val="tx2"/>
                </a:solidFill>
              </a:defRPr>
            </a:lvl1pPr>
            <a:lvl2pPr marL="7938" indent="0">
              <a:lnSpc>
                <a:spcPct val="110000"/>
              </a:lnSpc>
              <a:spcBef>
                <a:spcPts val="200"/>
              </a:spcBef>
              <a:buClr>
                <a:schemeClr val="accent2"/>
              </a:buClr>
              <a:buNone/>
              <a:tabLst/>
              <a:defRPr sz="1300"/>
            </a:lvl2pPr>
            <a:lvl3pPr marL="182563" indent="-174625">
              <a:lnSpc>
                <a:spcPct val="110000"/>
              </a:lnSpc>
              <a:spcBef>
                <a:spcPts val="200"/>
              </a:spcBef>
              <a:buClr>
                <a:schemeClr val="accent4"/>
              </a:buClr>
              <a:buFont typeface="Arial" panose="020B0604020202020204" pitchFamily="34" charset="0"/>
              <a:buChar char="•"/>
              <a:tabLst/>
              <a:defRPr sz="1300"/>
            </a:lvl3pPr>
            <a:lvl4pPr marL="404813" indent="-176213">
              <a:lnSpc>
                <a:spcPct val="110000"/>
              </a:lnSpc>
              <a:spcBef>
                <a:spcPts val="200"/>
              </a:spcBef>
              <a:buClr>
                <a:schemeClr val="accent4"/>
              </a:buClr>
              <a:tabLst/>
              <a:defRPr sz="1300"/>
            </a:lvl4pPr>
            <a:lvl5pPr marL="625475" indent="-174625">
              <a:lnSpc>
                <a:spcPct val="110000"/>
              </a:lnSpc>
              <a:spcBef>
                <a:spcPts val="200"/>
              </a:spcBef>
              <a:buClr>
                <a:schemeClr val="accent4"/>
              </a:buClr>
              <a:tabLst/>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04713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hree columns grey backgroun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0D81AC-089D-5F48-AA68-F1E3BC03B92B}"/>
              </a:ext>
            </a:extLst>
          </p:cNvPr>
          <p:cNvSpPr/>
          <p:nvPr userDrawn="1"/>
        </p:nvSpPr>
        <p:spPr>
          <a:xfrm>
            <a:off x="0" y="1"/>
            <a:ext cx="12192000" cy="609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numCol="3" spcCol="108000">
            <a:noAutofit/>
          </a:bodyPr>
          <a:lstStyle>
            <a:lvl1pPr marL="0" indent="0">
              <a:lnSpc>
                <a:spcPct val="110000"/>
              </a:lnSpc>
              <a:spcBef>
                <a:spcPts val="600"/>
              </a:spcBef>
              <a:buClr>
                <a:schemeClr val="accent2"/>
              </a:buClr>
              <a:buNone/>
              <a:defRPr sz="1300" b="1">
                <a:solidFill>
                  <a:schemeClr val="tx2"/>
                </a:solidFill>
              </a:defRPr>
            </a:lvl1pPr>
            <a:lvl2pPr marL="7938" indent="0">
              <a:lnSpc>
                <a:spcPct val="110000"/>
              </a:lnSpc>
              <a:spcBef>
                <a:spcPts val="200"/>
              </a:spcBef>
              <a:buClr>
                <a:schemeClr val="accent2"/>
              </a:buClr>
              <a:buNone/>
              <a:tabLst/>
              <a:defRPr sz="1300"/>
            </a:lvl2pPr>
            <a:lvl3pPr marL="182563" indent="-174625">
              <a:lnSpc>
                <a:spcPct val="110000"/>
              </a:lnSpc>
              <a:spcBef>
                <a:spcPts val="200"/>
              </a:spcBef>
              <a:buClr>
                <a:schemeClr val="accent4"/>
              </a:buClr>
              <a:buFont typeface="Arial" panose="020B0604020202020204" pitchFamily="34" charset="0"/>
              <a:buChar char="•"/>
              <a:tabLst/>
              <a:defRPr sz="1300"/>
            </a:lvl3pPr>
            <a:lvl4pPr marL="404813" indent="-176213">
              <a:lnSpc>
                <a:spcPct val="110000"/>
              </a:lnSpc>
              <a:spcBef>
                <a:spcPts val="200"/>
              </a:spcBef>
              <a:buClr>
                <a:schemeClr val="accent4"/>
              </a:buClr>
              <a:tabLst/>
              <a:defRPr sz="1300"/>
            </a:lvl4pPr>
            <a:lvl5pPr marL="625475" indent="-174625">
              <a:lnSpc>
                <a:spcPct val="110000"/>
              </a:lnSpc>
              <a:spcBef>
                <a:spcPts val="200"/>
              </a:spcBef>
              <a:buClr>
                <a:schemeClr val="accent4"/>
              </a:buClr>
              <a:tabLst/>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89399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slide editable dat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229CC56-CE9D-AC4A-88F4-E1F37208D035}"/>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a:extLst>
              <a:ext uri="{FF2B5EF4-FFF2-40B4-BE49-F238E27FC236}">
                <a16:creationId xmlns:a16="http://schemas.microsoft.com/office/drawing/2014/main" id="{7BADC050-BCFF-C545-AB53-D940716D9061}"/>
              </a:ext>
            </a:extLst>
          </p:cNvPr>
          <p:cNvPicPr>
            <a:picLocks noChangeAspect="1"/>
          </p:cNvPicPr>
          <p:nvPr userDrawn="1"/>
        </p:nvPicPr>
        <p:blipFill>
          <a:blip r:embed="rId2"/>
          <a:stretch>
            <a:fillRect/>
          </a:stretch>
        </p:blipFill>
        <p:spPr>
          <a:xfrm>
            <a:off x="720000" y="2930856"/>
            <a:ext cx="1126699" cy="792404"/>
          </a:xfrm>
          <a:prstGeom prst="rect">
            <a:avLst/>
          </a:prstGeom>
        </p:spPr>
      </p:pic>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7690733C-3A1C-F541-A5D2-872F336705D9}"/>
              </a:ext>
            </a:extLst>
          </p:cNvPr>
          <p:cNvSpPr txBox="1"/>
          <p:nvPr userDrawn="1"/>
        </p:nvSpPr>
        <p:spPr>
          <a:xfrm>
            <a:off x="720000" y="4224991"/>
            <a:ext cx="2150650" cy="1154162"/>
          </a:xfrm>
          <a:prstGeom prst="rect">
            <a:avLst/>
          </a:prstGeom>
          <a:noFill/>
        </p:spPr>
        <p:txBody>
          <a:bodyPr wrap="square" lIns="0" tIns="0" rIns="0" bIns="0" rtlCol="0">
            <a:spAutoFit/>
          </a:bodyPr>
          <a:lstStyle/>
          <a:p>
            <a:r>
              <a:rPr lang="en-GB" sz="1000" b="1">
                <a:solidFill>
                  <a:schemeClr val="bg1"/>
                </a:solidFill>
              </a:rPr>
              <a:t>Energy Networks Association</a:t>
            </a:r>
          </a:p>
          <a:p>
            <a:r>
              <a:rPr lang="en-GB" sz="1000">
                <a:solidFill>
                  <a:schemeClr val="bg1"/>
                </a:solidFill>
              </a:rPr>
              <a:t>4 More London Riverside</a:t>
            </a:r>
          </a:p>
          <a:p>
            <a:r>
              <a:rPr lang="en-GB" sz="1000">
                <a:solidFill>
                  <a:schemeClr val="bg1"/>
                </a:solidFill>
              </a:rPr>
              <a:t>London SE1 2AU</a:t>
            </a:r>
          </a:p>
          <a:p>
            <a:pPr>
              <a:spcAft>
                <a:spcPts val="600"/>
              </a:spcAft>
            </a:pPr>
            <a:r>
              <a:rPr lang="en-GB" sz="1000">
                <a:solidFill>
                  <a:schemeClr val="bg1"/>
                </a:solidFill>
              </a:rPr>
              <a:t>t. +44 (0)20 7706 5100 </a:t>
            </a:r>
          </a:p>
          <a:p>
            <a:r>
              <a:rPr lang="en-GB" sz="1000">
                <a:solidFill>
                  <a:schemeClr val="bg1"/>
                </a:solidFill>
              </a:rPr>
              <a:t>    @EnergyNetworks</a:t>
            </a:r>
          </a:p>
          <a:p>
            <a:r>
              <a:rPr lang="en-GB" sz="1000" b="1">
                <a:solidFill>
                  <a:schemeClr val="accent3"/>
                </a:solidFill>
              </a:rPr>
              <a:t>energynetworks.org</a:t>
            </a:r>
          </a:p>
          <a:p>
            <a:endParaRPr lang="en-GB" sz="1000">
              <a:solidFill>
                <a:schemeClr val="bg1"/>
              </a:solidFill>
            </a:endParaRPr>
          </a:p>
        </p:txBody>
      </p:sp>
      <p:sp>
        <p:nvSpPr>
          <p:cNvPr id="12" name="TextBox 11">
            <a:extLst>
              <a:ext uri="{FF2B5EF4-FFF2-40B4-BE49-F238E27FC236}">
                <a16:creationId xmlns:a16="http://schemas.microsoft.com/office/drawing/2014/main" id="{94000841-12F3-6E47-A63B-FFE74C0CC0C8}"/>
              </a:ext>
            </a:extLst>
          </p:cNvPr>
          <p:cNvSpPr txBox="1"/>
          <p:nvPr userDrawn="1"/>
        </p:nvSpPr>
        <p:spPr>
          <a:xfrm>
            <a:off x="720000" y="5621152"/>
            <a:ext cx="4134581" cy="224677"/>
          </a:xfrm>
          <a:prstGeom prst="rect">
            <a:avLst/>
          </a:prstGeom>
          <a:noFill/>
        </p:spPr>
        <p:txBody>
          <a:bodyPr wrap="square" lIns="0" tIns="0" rIns="0" bIns="0" rtlCol="0">
            <a:spAutoFit/>
          </a:bodyPr>
          <a:lstStyle/>
          <a:p>
            <a:r>
              <a:rPr lang="en-GB" sz="730" b="0">
                <a:solidFill>
                  <a:schemeClr val="bg1"/>
                </a:solidFill>
              </a:rPr>
              <a:t>Energy Networks Association Limited is a company registered in England &amp; Wales No. 04832301</a:t>
            </a:r>
          </a:p>
          <a:p>
            <a:r>
              <a:rPr lang="en-GB" sz="730" b="0">
                <a:solidFill>
                  <a:schemeClr val="bg1"/>
                </a:solidFill>
              </a:rPr>
              <a:t>Registered office: 4 More London Riverside, London SE1 2AU</a:t>
            </a:r>
          </a:p>
        </p:txBody>
      </p:sp>
      <p:pic>
        <p:nvPicPr>
          <p:cNvPr id="14" name="Picture 13">
            <a:extLst>
              <a:ext uri="{FF2B5EF4-FFF2-40B4-BE49-F238E27FC236}">
                <a16:creationId xmlns:a16="http://schemas.microsoft.com/office/drawing/2014/main" id="{BE0176C1-3171-F14F-A2A7-072D0A4873B2}"/>
              </a:ext>
            </a:extLst>
          </p:cNvPr>
          <p:cNvPicPr>
            <a:picLocks noChangeAspect="1"/>
          </p:cNvPicPr>
          <p:nvPr userDrawn="1"/>
        </p:nvPicPr>
        <p:blipFill>
          <a:blip r:embed="rId4"/>
          <a:stretch>
            <a:fillRect/>
          </a:stretch>
        </p:blipFill>
        <p:spPr>
          <a:xfrm>
            <a:off x="720000" y="4949308"/>
            <a:ext cx="121375" cy="94403"/>
          </a:xfrm>
          <a:prstGeom prst="rect">
            <a:avLst/>
          </a:prstGeom>
        </p:spPr>
      </p:pic>
      <p:sp>
        <p:nvSpPr>
          <p:cNvPr id="3" name="Text Placeholder 2">
            <a:extLst>
              <a:ext uri="{FF2B5EF4-FFF2-40B4-BE49-F238E27FC236}">
                <a16:creationId xmlns:a16="http://schemas.microsoft.com/office/drawing/2014/main" id="{8CBF64F1-74AF-8148-922B-93C1F8B12475}"/>
              </a:ext>
            </a:extLst>
          </p:cNvPr>
          <p:cNvSpPr>
            <a:spLocks noGrp="1"/>
          </p:cNvSpPr>
          <p:nvPr>
            <p:ph type="body" sz="quarter" idx="10"/>
          </p:nvPr>
        </p:nvSpPr>
        <p:spPr>
          <a:xfrm>
            <a:off x="720000" y="5389754"/>
            <a:ext cx="1355290" cy="200013"/>
          </a:xfrm>
        </p:spPr>
        <p:txBody>
          <a:bodyPr>
            <a:noAutofit/>
          </a:bodyPr>
          <a:lstStyle>
            <a:lvl1pPr marL="0" indent="0">
              <a:lnSpc>
                <a:spcPct val="100000"/>
              </a:lnSpc>
              <a:spcBef>
                <a:spcPts val="0"/>
              </a:spcBef>
              <a:buNone/>
              <a:defRPr sz="730">
                <a:solidFill>
                  <a:schemeClr val="bg1"/>
                </a:solidFill>
              </a:defRPr>
            </a:lvl1pPr>
            <a:lvl2pPr marL="271462" indent="0">
              <a:lnSpc>
                <a:spcPct val="100000"/>
              </a:lnSpc>
              <a:spcBef>
                <a:spcPts val="0"/>
              </a:spcBef>
              <a:buNone/>
              <a:defRPr sz="730">
                <a:solidFill>
                  <a:schemeClr val="bg1"/>
                </a:solidFill>
              </a:defRPr>
            </a:lvl2pPr>
            <a:lvl3pPr marL="577850" indent="0">
              <a:lnSpc>
                <a:spcPct val="100000"/>
              </a:lnSpc>
              <a:spcBef>
                <a:spcPts val="0"/>
              </a:spcBef>
              <a:buNone/>
              <a:defRPr sz="730">
                <a:solidFill>
                  <a:schemeClr val="bg1"/>
                </a:solidFill>
              </a:defRPr>
            </a:lvl3pPr>
            <a:lvl4pPr marL="895350" indent="0">
              <a:lnSpc>
                <a:spcPct val="100000"/>
              </a:lnSpc>
              <a:spcBef>
                <a:spcPts val="0"/>
              </a:spcBef>
              <a:buNone/>
              <a:defRPr sz="730">
                <a:solidFill>
                  <a:schemeClr val="bg1"/>
                </a:solidFill>
              </a:defRPr>
            </a:lvl4pPr>
            <a:lvl5pPr marL="1155700" indent="0">
              <a:lnSpc>
                <a:spcPct val="100000"/>
              </a:lnSpc>
              <a:spcBef>
                <a:spcPts val="0"/>
              </a:spcBef>
              <a:buNone/>
              <a:defRPr sz="73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09381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DC6520-C769-8547-9F0B-AE80CB24FE1E}"/>
              </a:ext>
            </a:extLst>
          </p:cNvPr>
          <p:cNvSpPr>
            <a:spLocks noGrp="1"/>
          </p:cNvSpPr>
          <p:nvPr>
            <p:ph type="title"/>
          </p:nvPr>
        </p:nvSpPr>
        <p:spPr>
          <a:xfrm>
            <a:off x="720000" y="288000"/>
            <a:ext cx="9000000" cy="936000"/>
          </a:xfrm>
          <a:prstGeom prst="rect">
            <a:avLst/>
          </a:prstGeom>
        </p:spPr>
        <p:txBody>
          <a:bodyPr vert="horz" lIns="0" tIns="0" rIns="0" bIns="0" rtlCol="0" anchor="b" anchorCtr="0">
            <a:no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0043D08-9A52-454E-A52C-20C942309C06}"/>
              </a:ext>
            </a:extLst>
          </p:cNvPr>
          <p:cNvSpPr>
            <a:spLocks noGrp="1"/>
          </p:cNvSpPr>
          <p:nvPr>
            <p:ph type="body" idx="1"/>
          </p:nvPr>
        </p:nvSpPr>
        <p:spPr>
          <a:xfrm>
            <a:off x="720000" y="1800000"/>
            <a:ext cx="11037600" cy="3960000"/>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A42453E8-E7DC-A349-95CE-E1AA0F5F33F4}"/>
              </a:ext>
            </a:extLst>
          </p:cNvPr>
          <p:cNvSpPr>
            <a:spLocks noGrp="1"/>
          </p:cNvSpPr>
          <p:nvPr>
            <p:ph type="sldNum" sz="quarter" idx="4"/>
          </p:nvPr>
        </p:nvSpPr>
        <p:spPr>
          <a:xfrm>
            <a:off x="10677600" y="6320870"/>
            <a:ext cx="1080000" cy="360000"/>
          </a:xfrm>
          <a:prstGeom prst="rect">
            <a:avLst/>
          </a:prstGeom>
        </p:spPr>
        <p:txBody>
          <a:bodyPr vert="horz" lIns="0" tIns="0" rIns="0" bIns="0" rtlCol="0" anchor="ctr"/>
          <a:lstStyle>
            <a:lvl1pPr algn="l">
              <a:defRPr sz="1600">
                <a:solidFill>
                  <a:schemeClr val="accent1"/>
                </a:solidFill>
              </a:defRPr>
            </a:lvl1pPr>
          </a:lstStyle>
          <a:p>
            <a:fld id="{98FF217E-B86F-EA42-9607-BE163228A213}" type="slidenum">
              <a:rPr lang="en-GB"/>
              <a:pPr/>
              <a:t>‹#›</a:t>
            </a:fld>
            <a:endParaRPr lang="en-GB"/>
          </a:p>
        </p:txBody>
      </p:sp>
    </p:spTree>
    <p:extLst>
      <p:ext uri="{BB962C8B-B14F-4D97-AF65-F5344CB8AC3E}">
        <p14:creationId xmlns:p14="http://schemas.microsoft.com/office/powerpoint/2010/main" val="101015306"/>
      </p:ext>
    </p:extLst>
  </p:cSld>
  <p:clrMap bg1="lt1" tx1="dk1" bg2="lt2" tx2="dk2" accent1="accent1" accent2="accent2" accent3="accent3" accent4="accent4" accent5="accent5" accent6="accent6" hlink="hlink" folHlink="folHlink"/>
  <p:sldLayoutIdLst>
    <p:sldLayoutId id="2147483653" r:id="rId1"/>
    <p:sldLayoutId id="2147483657" r:id="rId2"/>
    <p:sldLayoutId id="2147483654" r:id="rId3"/>
    <p:sldLayoutId id="2147483658" r:id="rId4"/>
    <p:sldLayoutId id="2147483650" r:id="rId5"/>
    <p:sldLayoutId id="2147483659" r:id="rId6"/>
    <p:sldLayoutId id="2147483655" r:id="rId7"/>
    <p:sldLayoutId id="2147483660" r:id="rId8"/>
    <p:sldLayoutId id="2147483656" r:id="rId9"/>
    <p:sldLayoutId id="2147483661" r:id="rId10"/>
  </p:sldLayoutIdLst>
  <p:hf hdr="0" ftr="0" dt="0"/>
  <p:txStyles>
    <p:titleStyle>
      <a:lvl1pPr algn="l" defTabSz="914400" rtl="0" eaLnBrk="1" latinLnBrk="0" hangingPunct="1">
        <a:lnSpc>
          <a:spcPct val="90000"/>
        </a:lnSpc>
        <a:spcBef>
          <a:spcPct val="0"/>
        </a:spcBef>
        <a:buNone/>
        <a:defRPr sz="2300" b="1" u="sng" kern="1200" baseline="0">
          <a:solidFill>
            <a:schemeClr val="accent1"/>
          </a:solidFill>
          <a:uFill>
            <a:solidFill>
              <a:schemeClr val="accent2"/>
            </a:solidFill>
          </a:uFill>
          <a:latin typeface="+mj-lt"/>
          <a:ea typeface="+mj-ea"/>
          <a:cs typeface="+mj-cs"/>
        </a:defRPr>
      </a:lvl1pPr>
    </p:titleStyle>
    <p:bodyStyle>
      <a:lvl1pPr marL="228600" indent="-228600" algn="l" defTabSz="914400" rtl="0" eaLnBrk="1" latinLnBrk="0" hangingPunct="1">
        <a:lnSpc>
          <a:spcPts val="2200"/>
        </a:lnSpc>
        <a:spcBef>
          <a:spcPts val="400"/>
        </a:spcBef>
        <a:buClr>
          <a:schemeClr val="accent4"/>
        </a:buClr>
        <a:buFont typeface="Arial" panose="020B0604020202020204" pitchFamily="34" charset="0"/>
        <a:buChar char="•"/>
        <a:defRPr sz="1900" kern="1200">
          <a:solidFill>
            <a:schemeClr val="tx1"/>
          </a:solidFill>
          <a:latin typeface="+mn-lt"/>
          <a:ea typeface="+mn-ea"/>
          <a:cs typeface="+mn-cs"/>
        </a:defRPr>
      </a:lvl1pPr>
      <a:lvl2pPr marL="542925"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2pPr>
      <a:lvl3pPr marL="849313"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3pPr>
      <a:lvl4pPr marL="1155700" indent="-260350"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4pPr>
      <a:lvl5pPr marL="1427163"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www.energynetworks.org/" TargetMode="External"/><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205D0-5B81-E54C-BC9C-1A5C8306C6EA}"/>
              </a:ext>
            </a:extLst>
          </p:cNvPr>
          <p:cNvSpPr>
            <a:spLocks noGrp="1"/>
          </p:cNvSpPr>
          <p:nvPr>
            <p:ph type="ctrTitle"/>
          </p:nvPr>
        </p:nvSpPr>
        <p:spPr/>
        <p:txBody>
          <a:bodyPr/>
          <a:lstStyle/>
          <a:p>
            <a:r>
              <a:rPr lang="en-GB" dirty="0"/>
              <a:t>Energy Networks Association</a:t>
            </a:r>
          </a:p>
        </p:txBody>
      </p:sp>
      <p:sp>
        <p:nvSpPr>
          <p:cNvPr id="3" name="Subtitle 2">
            <a:extLst>
              <a:ext uri="{FF2B5EF4-FFF2-40B4-BE49-F238E27FC236}">
                <a16:creationId xmlns:a16="http://schemas.microsoft.com/office/drawing/2014/main" id="{43E9C02A-984B-4548-A0E0-6C6B462DEAEC}"/>
              </a:ext>
            </a:extLst>
          </p:cNvPr>
          <p:cNvSpPr>
            <a:spLocks noGrp="1"/>
          </p:cNvSpPr>
          <p:nvPr>
            <p:ph type="subTitle" idx="1"/>
          </p:nvPr>
        </p:nvSpPr>
        <p:spPr>
          <a:xfrm>
            <a:off x="720000" y="3434204"/>
            <a:ext cx="7832872" cy="1219076"/>
          </a:xfrm>
        </p:spPr>
        <p:txBody>
          <a:bodyPr/>
          <a:lstStyle/>
          <a:p>
            <a:r>
              <a:rPr lang="en-GB" dirty="0"/>
              <a:t>ENA EREC G9 Issue 8 2021</a:t>
            </a:r>
          </a:p>
          <a:p>
            <a:r>
              <a:rPr lang="en-GB" dirty="0"/>
              <a:t>Revision Summary</a:t>
            </a:r>
          </a:p>
        </p:txBody>
      </p:sp>
      <p:sp>
        <p:nvSpPr>
          <p:cNvPr id="4" name="Slide Number Placeholder 3">
            <a:extLst>
              <a:ext uri="{FF2B5EF4-FFF2-40B4-BE49-F238E27FC236}">
                <a16:creationId xmlns:a16="http://schemas.microsoft.com/office/drawing/2014/main" id="{09776A9A-448E-8A4C-8353-C962B42D7E05}"/>
              </a:ext>
            </a:extLst>
          </p:cNvPr>
          <p:cNvSpPr>
            <a:spLocks noGrp="1"/>
          </p:cNvSpPr>
          <p:nvPr>
            <p:ph type="sldNum" sz="quarter" idx="12"/>
          </p:nvPr>
        </p:nvSpPr>
        <p:spPr/>
        <p:txBody>
          <a:bodyPr/>
          <a:lstStyle/>
          <a:p>
            <a:fld id="{98FF217E-B86F-EA42-9607-BE163228A213}" type="slidenum">
              <a:rPr lang="en-GB"/>
              <a:t>1</a:t>
            </a:fld>
            <a:endParaRPr lang="en-GB"/>
          </a:p>
        </p:txBody>
      </p:sp>
      <p:sp>
        <p:nvSpPr>
          <p:cNvPr id="5" name="Text Placeholder 4">
            <a:extLst>
              <a:ext uri="{FF2B5EF4-FFF2-40B4-BE49-F238E27FC236}">
                <a16:creationId xmlns:a16="http://schemas.microsoft.com/office/drawing/2014/main" id="{D31438FE-674C-F34A-A0A5-49094064CF72}"/>
              </a:ext>
            </a:extLst>
          </p:cNvPr>
          <p:cNvSpPr>
            <a:spLocks noGrp="1"/>
          </p:cNvSpPr>
          <p:nvPr>
            <p:ph type="body" sz="quarter" idx="15"/>
          </p:nvPr>
        </p:nvSpPr>
        <p:spPr/>
        <p:txBody>
          <a:bodyPr/>
          <a:lstStyle/>
          <a:p>
            <a:r>
              <a:rPr lang="en-GB" dirty="0"/>
              <a:t>25 February 2021</a:t>
            </a:r>
          </a:p>
        </p:txBody>
      </p:sp>
    </p:spTree>
    <p:extLst>
      <p:ext uri="{BB962C8B-B14F-4D97-AF65-F5344CB8AC3E}">
        <p14:creationId xmlns:p14="http://schemas.microsoft.com/office/powerpoint/2010/main" val="2898644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68D5D3-CA9F-4309-A80B-5504D3BF2A0A}"/>
              </a:ext>
            </a:extLst>
          </p:cNvPr>
          <p:cNvSpPr>
            <a:spLocks noGrp="1"/>
          </p:cNvSpPr>
          <p:nvPr>
            <p:ph type="title"/>
          </p:nvPr>
        </p:nvSpPr>
        <p:spPr>
          <a:xfrm>
            <a:off x="309564" y="188914"/>
            <a:ext cx="7129463" cy="719137"/>
          </a:xfrm>
        </p:spPr>
        <p:txBody>
          <a:bodyPr/>
          <a:lstStyle/>
          <a:p>
            <a:pPr eaLnBrk="1" hangingPunct="1">
              <a:defRPr/>
            </a:pPr>
            <a:r>
              <a:rPr sz="2400" dirty="0"/>
              <a:t>ENA EREC G9 Issue 8 2021</a:t>
            </a:r>
            <a:br>
              <a:rPr sz="2400" dirty="0"/>
            </a:br>
            <a:r>
              <a:rPr sz="2400" dirty="0"/>
              <a:t>Revision Summary</a:t>
            </a:r>
          </a:p>
        </p:txBody>
      </p:sp>
      <p:sp>
        <p:nvSpPr>
          <p:cNvPr id="9219" name="Text Box 6">
            <a:extLst>
              <a:ext uri="{FF2B5EF4-FFF2-40B4-BE49-F238E27FC236}">
                <a16:creationId xmlns:a16="http://schemas.microsoft.com/office/drawing/2014/main" id="{F08D7687-7577-439C-8802-8C6E983732D3}"/>
              </a:ext>
            </a:extLst>
          </p:cNvPr>
          <p:cNvSpPr>
            <a:spLocks noGrp="1"/>
          </p:cNvSpPr>
          <p:nvPr>
            <p:ph idx="13"/>
          </p:nvPr>
        </p:nvSpPr>
        <p:spPr>
          <a:xfrm>
            <a:off x="1919289" y="1350964"/>
            <a:ext cx="8137525" cy="282129"/>
          </a:xfrm>
          <a:ln/>
        </p:spPr>
        <p:txBody>
          <a:bodyPr>
            <a:spAutoFit/>
          </a:bodyPr>
          <a:lstStyle/>
          <a:p>
            <a:pPr algn="ctr">
              <a:spcBef>
                <a:spcPct val="50000"/>
              </a:spcBef>
              <a:buFont typeface="Arial" panose="020B0604020202020204" pitchFamily="34" charset="0"/>
              <a:buNone/>
            </a:pPr>
            <a:r>
              <a:rPr lang="en-GB" altLang="en-US" sz="2400" b="1" u="sng" dirty="0">
                <a:solidFill>
                  <a:srgbClr val="1F538D"/>
                </a:solidFill>
                <a:cs typeface="Arial" panose="020B0604020202020204" pitchFamily="34" charset="0"/>
              </a:rPr>
              <a:t>Voltage testing devices</a:t>
            </a:r>
            <a:endParaRPr lang="en-US" altLang="en-US" sz="2400" b="1" u="sng" dirty="0">
              <a:solidFill>
                <a:srgbClr val="1F538D"/>
              </a:solidFill>
              <a:cs typeface="Arial" panose="020B0604020202020204" pitchFamily="34" charset="0"/>
            </a:endParaRPr>
          </a:p>
        </p:txBody>
      </p:sp>
      <p:sp>
        <p:nvSpPr>
          <p:cNvPr id="5" name="Text Box 6">
            <a:extLst>
              <a:ext uri="{FF2B5EF4-FFF2-40B4-BE49-F238E27FC236}">
                <a16:creationId xmlns:a16="http://schemas.microsoft.com/office/drawing/2014/main" id="{DE0859EF-37E6-49F9-AC95-4382E546A560}"/>
              </a:ext>
            </a:extLst>
          </p:cNvPr>
          <p:cNvSpPr txBox="1">
            <a:spLocks noChangeArrowheads="1"/>
          </p:cNvSpPr>
          <p:nvPr/>
        </p:nvSpPr>
        <p:spPr bwMode="auto">
          <a:xfrm>
            <a:off x="296069" y="2895601"/>
            <a:ext cx="11438731" cy="646113"/>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None/>
              <a:defRPr/>
            </a:pPr>
            <a:r>
              <a:rPr lang="en-GB" altLang="en-US" sz="1800" b="1" dirty="0">
                <a:solidFill>
                  <a:schemeClr val="bg1"/>
                </a:solidFill>
                <a:cs typeface="Times New Roman" panose="02020603050405020304" pitchFamily="18" charset="0"/>
              </a:rPr>
              <a:t>Guidance regarding procurement, approval and use of voltage testing devices, including voltage presence indicating systems</a:t>
            </a:r>
          </a:p>
        </p:txBody>
      </p:sp>
      <p:sp>
        <p:nvSpPr>
          <p:cNvPr id="6" name="Text Box 6">
            <a:extLst>
              <a:ext uri="{FF2B5EF4-FFF2-40B4-BE49-F238E27FC236}">
                <a16:creationId xmlns:a16="http://schemas.microsoft.com/office/drawing/2014/main" id="{F4DF94DB-E70C-4269-885A-1A7EFA39C7B1}"/>
              </a:ext>
            </a:extLst>
          </p:cNvPr>
          <p:cNvSpPr txBox="1">
            <a:spLocks noChangeArrowheads="1"/>
          </p:cNvSpPr>
          <p:nvPr/>
        </p:nvSpPr>
        <p:spPr bwMode="auto">
          <a:xfrm>
            <a:off x="296069" y="3868740"/>
            <a:ext cx="3889375" cy="1878013"/>
          </a:xfrm>
          <a:prstGeom prst="rect">
            <a:avLst/>
          </a:prstGeom>
          <a:ln>
            <a:noFill/>
            <a:headEnd/>
            <a:tailEnd/>
          </a:ln>
        </p:spPr>
        <p:style>
          <a:lnRef idx="2">
            <a:schemeClr val="accent1"/>
          </a:lnRef>
          <a:fillRef idx="1">
            <a:schemeClr val="lt1"/>
          </a:fillRef>
          <a:effectRef idx="0">
            <a:schemeClr val="accent1"/>
          </a:effectRef>
          <a:fontRef idx="minor">
            <a:schemeClr val="dk1"/>
          </a:fontRef>
        </p:style>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179388" lvl="1" indent="-179388">
              <a:lnSpc>
                <a:spcPct val="150000"/>
              </a:lnSpc>
              <a:spcBef>
                <a:spcPct val="0"/>
              </a:spcBef>
              <a:buNone/>
              <a:defRPr/>
            </a:pPr>
            <a:r>
              <a:rPr lang="en-US" altLang="en-US" sz="1800" b="1" dirty="0">
                <a:solidFill>
                  <a:srgbClr val="1F538D"/>
                </a:solidFill>
                <a:cs typeface="Times New Roman" panose="02020603050405020304" pitchFamily="18" charset="0"/>
              </a:rPr>
              <a:t>SCOPE</a:t>
            </a:r>
          </a:p>
          <a:p>
            <a:pPr marL="0" lvl="1" indent="0">
              <a:spcBef>
                <a:spcPct val="0"/>
              </a:spcBef>
              <a:spcAft>
                <a:spcPts val="600"/>
              </a:spcAft>
              <a:buNone/>
              <a:defRPr/>
            </a:pPr>
            <a:r>
              <a:rPr lang="en-GB" altLang="en-US" sz="1400" dirty="0">
                <a:solidFill>
                  <a:srgbClr val="1F538D"/>
                </a:solidFill>
              </a:rPr>
              <a:t>Guidance is provided regarding procurement, approval and use of voltage testing devices, including voltage presence indicating systems.</a:t>
            </a:r>
          </a:p>
          <a:p>
            <a:pPr marL="0" lvl="1" indent="0">
              <a:spcBef>
                <a:spcPct val="0"/>
              </a:spcBef>
              <a:buNone/>
              <a:defRPr/>
            </a:pPr>
            <a:r>
              <a:rPr lang="en-GB" altLang="en-US" sz="1400" dirty="0">
                <a:solidFill>
                  <a:srgbClr val="1F538D"/>
                </a:solidFill>
              </a:rPr>
              <a:t>Insulator-testing instruments and voltage testing devices for pole top metalwork during live line work are not covered in this document.</a:t>
            </a:r>
          </a:p>
        </p:txBody>
      </p:sp>
      <p:sp>
        <p:nvSpPr>
          <p:cNvPr id="7" name="Text Box 6">
            <a:extLst>
              <a:ext uri="{FF2B5EF4-FFF2-40B4-BE49-F238E27FC236}">
                <a16:creationId xmlns:a16="http://schemas.microsoft.com/office/drawing/2014/main" id="{D7379C3D-C2B2-4D77-BD70-B8832DB223B1}"/>
              </a:ext>
            </a:extLst>
          </p:cNvPr>
          <p:cNvSpPr txBox="1">
            <a:spLocks noChangeArrowheads="1"/>
          </p:cNvSpPr>
          <p:nvPr/>
        </p:nvSpPr>
        <p:spPr bwMode="auto">
          <a:xfrm>
            <a:off x="5736772" y="3868740"/>
            <a:ext cx="4032250" cy="1978025"/>
          </a:xfrm>
          <a:prstGeom prst="rect">
            <a:avLst/>
          </a:prstGeom>
          <a:ln>
            <a:noFill/>
            <a:headEnd/>
            <a:tailEnd/>
          </a:ln>
        </p:spPr>
        <p:style>
          <a:lnRef idx="2">
            <a:schemeClr val="accent1"/>
          </a:lnRef>
          <a:fillRef idx="1">
            <a:schemeClr val="lt1"/>
          </a:fillRef>
          <a:effectRef idx="0">
            <a:schemeClr val="accent1"/>
          </a:effectRef>
          <a:fontRef idx="minor">
            <a:schemeClr val="dk1"/>
          </a:fontRef>
        </p:style>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lvl="1" indent="0">
              <a:spcBef>
                <a:spcPct val="0"/>
              </a:spcBef>
              <a:buNone/>
              <a:defRPr/>
            </a:pPr>
            <a:r>
              <a:rPr lang="en-US" altLang="en-US" sz="1800" b="1" dirty="0">
                <a:solidFill>
                  <a:srgbClr val="1F538D"/>
                </a:solidFill>
                <a:cs typeface="Times New Roman" panose="02020603050405020304" pitchFamily="18" charset="0"/>
              </a:rPr>
              <a:t>HISTORY</a:t>
            </a:r>
          </a:p>
          <a:p>
            <a:pPr marL="285750" lvl="1" indent="-285750">
              <a:lnSpc>
                <a:spcPct val="150000"/>
              </a:lnSpc>
              <a:spcBef>
                <a:spcPct val="0"/>
              </a:spcBef>
              <a:buFont typeface="Arial" panose="020B0604020202020204" pitchFamily="34" charset="0"/>
              <a:buChar char="•"/>
              <a:defRPr/>
            </a:pPr>
            <a:r>
              <a:rPr lang="en-GB" altLang="en-US" sz="1400" dirty="0">
                <a:solidFill>
                  <a:srgbClr val="1F538D"/>
                </a:solidFill>
              </a:rPr>
              <a:t>1</a:t>
            </a:r>
            <a:r>
              <a:rPr lang="en-GB" altLang="en-US" sz="1400" baseline="30000" dirty="0">
                <a:solidFill>
                  <a:srgbClr val="1F538D"/>
                </a:solidFill>
              </a:rPr>
              <a:t>st</a:t>
            </a:r>
            <a:r>
              <a:rPr lang="en-GB" altLang="en-US" sz="1400" dirty="0">
                <a:solidFill>
                  <a:srgbClr val="1F538D"/>
                </a:solidFill>
              </a:rPr>
              <a:t> issued: not known</a:t>
            </a:r>
          </a:p>
          <a:p>
            <a:pPr marL="285750" lvl="1" indent="-285750">
              <a:lnSpc>
                <a:spcPct val="150000"/>
              </a:lnSpc>
              <a:spcBef>
                <a:spcPct val="0"/>
              </a:spcBef>
              <a:buFont typeface="Arial" panose="020B0604020202020204" pitchFamily="34" charset="0"/>
              <a:buChar char="•"/>
              <a:defRPr/>
            </a:pPr>
            <a:r>
              <a:rPr lang="en-GB" altLang="en-US" sz="1400" dirty="0">
                <a:solidFill>
                  <a:srgbClr val="1F538D"/>
                </a:solidFill>
              </a:rPr>
              <a:t>1978, Issue 6 published</a:t>
            </a:r>
          </a:p>
          <a:p>
            <a:pPr marL="285750" lvl="1" indent="-285750">
              <a:spcBef>
                <a:spcPts val="200"/>
              </a:spcBef>
              <a:buFont typeface="Arial" panose="020B0604020202020204" pitchFamily="34" charset="0"/>
              <a:buChar char="•"/>
              <a:defRPr/>
            </a:pPr>
            <a:r>
              <a:rPr lang="en-GB" altLang="en-US" sz="1400" dirty="0">
                <a:solidFill>
                  <a:srgbClr val="1F538D"/>
                </a:solidFill>
              </a:rPr>
              <a:t>2012: Major revision with addition of enhanced guidance on procurement, approval and use as a result of disbanding of the Approvals Panel</a:t>
            </a:r>
          </a:p>
          <a:p>
            <a:pPr marL="285750" lvl="1" indent="-285750">
              <a:lnSpc>
                <a:spcPct val="150000"/>
              </a:lnSpc>
              <a:spcBef>
                <a:spcPct val="0"/>
              </a:spcBef>
              <a:buFont typeface="Arial" panose="020B0604020202020204" pitchFamily="34" charset="0"/>
              <a:buChar char="•"/>
              <a:defRPr/>
            </a:pPr>
            <a:r>
              <a:rPr lang="en-GB" altLang="en-US" sz="1400" dirty="0">
                <a:solidFill>
                  <a:srgbClr val="1F538D"/>
                </a:solidFill>
              </a:rPr>
              <a:t>2021: Minor revision as detailed overleaf</a:t>
            </a:r>
          </a:p>
        </p:txBody>
      </p:sp>
      <p:sp>
        <p:nvSpPr>
          <p:cNvPr id="9223" name="Rectangle 1">
            <a:extLst>
              <a:ext uri="{FF2B5EF4-FFF2-40B4-BE49-F238E27FC236}">
                <a16:creationId xmlns:a16="http://schemas.microsoft.com/office/drawing/2014/main" id="{E1E841CD-CF13-4CC8-9B5E-67A94FFFA45D}"/>
              </a:ext>
            </a:extLst>
          </p:cNvPr>
          <p:cNvSpPr>
            <a:spLocks noChangeArrowheads="1"/>
          </p:cNvSpPr>
          <p:nvPr/>
        </p:nvSpPr>
        <p:spPr bwMode="auto">
          <a:xfrm>
            <a:off x="208984" y="2536599"/>
            <a:ext cx="10890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cs typeface="Times New Roman" panose="02020603050405020304" pitchFamily="18" charset="0"/>
              </a:rPr>
              <a:t>PURPOSE</a:t>
            </a:r>
            <a:endParaRPr lang="en-GB" altLang="en-US" sz="1800" b="1" dirty="0">
              <a:solidFill>
                <a:srgbClr val="1F538D"/>
              </a:solidFill>
              <a:cs typeface="Times New Roman" panose="02020603050405020304" pitchFamily="18"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C11BFD1-F6B9-46E6-816A-9ABFFC643D26}"/>
              </a:ext>
            </a:extLst>
          </p:cNvPr>
          <p:cNvSpPr>
            <a:spLocks noGrp="1"/>
          </p:cNvSpPr>
          <p:nvPr>
            <p:ph type="title"/>
          </p:nvPr>
        </p:nvSpPr>
        <p:spPr>
          <a:xfrm>
            <a:off x="367505" y="188914"/>
            <a:ext cx="7129463" cy="719137"/>
          </a:xfrm>
        </p:spPr>
        <p:txBody>
          <a:bodyPr/>
          <a:lstStyle/>
          <a:p>
            <a:pPr eaLnBrk="1" hangingPunct="1">
              <a:defRPr/>
            </a:pPr>
            <a:r>
              <a:rPr sz="2400" dirty="0"/>
              <a:t>ENA EREC G9 Issue 8 2021</a:t>
            </a:r>
            <a:br>
              <a:rPr sz="2400" dirty="0"/>
            </a:br>
            <a:r>
              <a:rPr sz="2400" dirty="0"/>
              <a:t>Revision Summary</a:t>
            </a:r>
          </a:p>
        </p:txBody>
      </p:sp>
      <p:sp>
        <p:nvSpPr>
          <p:cNvPr id="11267" name="Text Box 6">
            <a:extLst>
              <a:ext uri="{FF2B5EF4-FFF2-40B4-BE49-F238E27FC236}">
                <a16:creationId xmlns:a16="http://schemas.microsoft.com/office/drawing/2014/main" id="{9AB05A62-07F3-4F00-A78F-33B53DE1613E}"/>
              </a:ext>
            </a:extLst>
          </p:cNvPr>
          <p:cNvSpPr txBox="1">
            <a:spLocks noChangeArrowheads="1"/>
          </p:cNvSpPr>
          <p:nvPr/>
        </p:nvSpPr>
        <p:spPr bwMode="auto">
          <a:xfrm>
            <a:off x="367505" y="1328737"/>
            <a:ext cx="8068924" cy="3216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19138"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809625"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0795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rPr>
              <a:t>Summary of Amendments</a:t>
            </a:r>
          </a:p>
          <a:p>
            <a:pPr lvl="1">
              <a:spcBef>
                <a:spcPts val="600"/>
              </a:spcBef>
              <a:buFont typeface="Symbol" panose="05050102010706020507" pitchFamily="18" charset="2"/>
              <a:buChar char=""/>
            </a:pPr>
            <a:r>
              <a:rPr lang="en-GB" altLang="en-US" sz="1800" dirty="0">
                <a:solidFill>
                  <a:srgbClr val="1F538D"/>
                </a:solidFill>
                <a:cs typeface="Times New Roman" panose="02020603050405020304" pitchFamily="18" charset="0"/>
              </a:rPr>
              <a:t>Scope of document extended to include voltage presence indicating systems (VPIS)</a:t>
            </a:r>
          </a:p>
          <a:p>
            <a:pPr lvl="1">
              <a:spcBef>
                <a:spcPts val="600"/>
              </a:spcBef>
              <a:buFont typeface="Symbol" panose="05050102010706020507" pitchFamily="18" charset="2"/>
              <a:buChar char=""/>
            </a:pPr>
            <a:r>
              <a:rPr lang="en-GB" altLang="en-US" sz="1800" dirty="0">
                <a:solidFill>
                  <a:srgbClr val="1F538D"/>
                </a:solidFill>
                <a:cs typeface="Times New Roman" panose="02020603050405020304" pitchFamily="18" charset="0"/>
              </a:rPr>
              <a:t>Clarification that guidance is limited to voltage detection devices that meet BS EN 61243 and VPIS systems that that meet BS EN 62271-206</a:t>
            </a:r>
          </a:p>
          <a:p>
            <a:pPr lvl="1">
              <a:spcBef>
                <a:spcPts val="600"/>
              </a:spcBef>
              <a:buFont typeface="Symbol" panose="05050102010706020507" pitchFamily="18" charset="2"/>
              <a:buChar char=""/>
            </a:pPr>
            <a:r>
              <a:rPr lang="en-GB" altLang="en-US" sz="1800" dirty="0">
                <a:solidFill>
                  <a:srgbClr val="1F538D"/>
                </a:solidFill>
                <a:cs typeface="Times New Roman" panose="02020603050405020304" pitchFamily="18" charset="0"/>
              </a:rPr>
              <a:t>Additional guidance on device selection for:</a:t>
            </a:r>
          </a:p>
          <a:p>
            <a:pPr lvl="3">
              <a:spcBef>
                <a:spcPct val="0"/>
              </a:spcBef>
              <a:buFont typeface="Wingdings" panose="05000000000000000000" pitchFamily="2" charset="2"/>
              <a:buChar char="§"/>
            </a:pPr>
            <a:r>
              <a:rPr lang="en-GB" altLang="en-US" sz="1600" dirty="0">
                <a:solidFill>
                  <a:srgbClr val="1F538D"/>
                </a:solidFill>
                <a:cs typeface="Times New Roman" panose="02020603050405020304" pitchFamily="18" charset="0"/>
              </a:rPr>
              <a:t>Climatic categories</a:t>
            </a:r>
          </a:p>
          <a:p>
            <a:pPr lvl="3">
              <a:spcBef>
                <a:spcPct val="0"/>
              </a:spcBef>
              <a:buFont typeface="Wingdings" panose="05000000000000000000" pitchFamily="2" charset="2"/>
              <a:buChar char="§"/>
            </a:pPr>
            <a:r>
              <a:rPr lang="en-GB" altLang="en-US" sz="1600" dirty="0">
                <a:solidFill>
                  <a:srgbClr val="1F538D"/>
                </a:solidFill>
                <a:cs typeface="Times New Roman" panose="02020603050405020304" pitchFamily="18" charset="0"/>
              </a:rPr>
              <a:t>Options for visual/audio perception</a:t>
            </a:r>
          </a:p>
          <a:p>
            <a:pPr lvl="1">
              <a:spcBef>
                <a:spcPts val="600"/>
              </a:spcBef>
              <a:buFont typeface="Symbol" panose="05050102010706020507" pitchFamily="18" charset="2"/>
              <a:buChar char=""/>
            </a:pPr>
            <a:r>
              <a:rPr lang="en-GB" altLang="en-US" sz="1800" dirty="0">
                <a:solidFill>
                  <a:srgbClr val="1F538D"/>
                </a:solidFill>
                <a:cs typeface="Times New Roman" panose="02020603050405020304" pitchFamily="18" charset="0"/>
              </a:rPr>
              <a:t>Additional guidance on the use of voltage detectors on unearthed systems</a:t>
            </a:r>
          </a:p>
          <a:p>
            <a:pPr lvl="1">
              <a:spcBef>
                <a:spcPts val="600"/>
              </a:spcBef>
              <a:buFont typeface="Symbol" panose="05050102010706020507" pitchFamily="18" charset="2"/>
              <a:buChar char=""/>
            </a:pPr>
            <a:endParaRPr lang="en-GB" altLang="en-US" sz="1400" dirty="0">
              <a:solidFill>
                <a:srgbClr val="1F538D"/>
              </a:solidFill>
              <a:cs typeface="Times New Roman" panose="02020603050405020304" pitchFamily="18" charset="0"/>
            </a:endParaRPr>
          </a:p>
        </p:txBody>
      </p:sp>
      <p:sp>
        <p:nvSpPr>
          <p:cNvPr id="4" name="Text Box 6">
            <a:extLst>
              <a:ext uri="{FF2B5EF4-FFF2-40B4-BE49-F238E27FC236}">
                <a16:creationId xmlns:a16="http://schemas.microsoft.com/office/drawing/2014/main" id="{F0FEF2CB-F336-4D78-B287-CE957D16C823}"/>
              </a:ext>
            </a:extLst>
          </p:cNvPr>
          <p:cNvSpPr txBox="1">
            <a:spLocks noChangeArrowheads="1"/>
          </p:cNvSpPr>
          <p:nvPr/>
        </p:nvSpPr>
        <p:spPr bwMode="auto">
          <a:xfrm>
            <a:off x="8915402" y="2781301"/>
            <a:ext cx="2952750" cy="2092325"/>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None/>
              <a:defRPr/>
            </a:pPr>
            <a:r>
              <a:rPr lang="en-GB" altLang="en-US" b="1" dirty="0">
                <a:solidFill>
                  <a:schemeClr val="bg1"/>
                </a:solidFill>
                <a:cs typeface="Times New Roman" panose="02020603050405020304" pitchFamily="18" charset="0"/>
              </a:rPr>
              <a:t>Scope extended to include Voltage Presence Indicating Systems (VPIS)</a:t>
            </a:r>
          </a:p>
          <a:p>
            <a:pPr marL="0" indent="0">
              <a:spcBef>
                <a:spcPct val="50000"/>
              </a:spcBef>
              <a:spcAft>
                <a:spcPts val="0"/>
              </a:spcAft>
              <a:buNone/>
              <a:defRPr/>
            </a:pPr>
            <a:r>
              <a:rPr lang="en-GB" altLang="en-US" b="1" dirty="0">
                <a:solidFill>
                  <a:schemeClr val="bg1"/>
                </a:solidFill>
                <a:cs typeface="Times New Roman" panose="02020603050405020304" pitchFamily="18" charset="0"/>
              </a:rPr>
              <a:t>Additional guidance on:</a:t>
            </a:r>
          </a:p>
          <a:p>
            <a:pPr>
              <a:spcBef>
                <a:spcPts val="600"/>
              </a:spcBef>
              <a:spcAft>
                <a:spcPts val="600"/>
              </a:spcAft>
              <a:defRPr/>
            </a:pPr>
            <a:r>
              <a:rPr lang="en-GB" altLang="en-US" b="1" dirty="0">
                <a:solidFill>
                  <a:schemeClr val="bg1"/>
                </a:solidFill>
                <a:cs typeface="Times New Roman" panose="02020603050405020304" pitchFamily="18" charset="0"/>
              </a:rPr>
              <a:t>Device selection</a:t>
            </a:r>
          </a:p>
          <a:p>
            <a:pPr>
              <a:spcBef>
                <a:spcPts val="0"/>
              </a:spcBef>
              <a:spcAft>
                <a:spcPts val="600"/>
              </a:spcAft>
              <a:defRPr/>
            </a:pPr>
            <a:r>
              <a:rPr lang="en-GB" altLang="en-US" b="1" dirty="0">
                <a:solidFill>
                  <a:schemeClr val="bg1"/>
                </a:solidFill>
                <a:cs typeface="Times New Roman" panose="02020603050405020304" pitchFamily="18" charset="0"/>
              </a:rPr>
              <a:t>Use of voltage detectors on unearthed systems</a:t>
            </a:r>
          </a:p>
        </p:txBody>
      </p:sp>
      <p:sp>
        <p:nvSpPr>
          <p:cNvPr id="5" name="Text Box 6">
            <a:extLst>
              <a:ext uri="{FF2B5EF4-FFF2-40B4-BE49-F238E27FC236}">
                <a16:creationId xmlns:a16="http://schemas.microsoft.com/office/drawing/2014/main" id="{31C03EEF-D6B9-4EE5-846C-D7BD00377515}"/>
              </a:ext>
            </a:extLst>
          </p:cNvPr>
          <p:cNvSpPr txBox="1">
            <a:spLocks noChangeArrowheads="1"/>
          </p:cNvSpPr>
          <p:nvPr/>
        </p:nvSpPr>
        <p:spPr bwMode="auto">
          <a:xfrm>
            <a:off x="8871745" y="1805783"/>
            <a:ext cx="2952750" cy="369887"/>
          </a:xfrm>
          <a:prstGeom prst="rect">
            <a:avLst/>
          </a:prstGeom>
          <a:solidFill>
            <a:srgbClr val="92D050"/>
          </a:solidFill>
          <a:ln>
            <a:headEnd/>
            <a:tailEnd/>
          </a:ln>
        </p:spPr>
        <p:style>
          <a:lnRef idx="1">
            <a:schemeClr val="accent1"/>
          </a:lnRef>
          <a:fillRef idx="3">
            <a:schemeClr val="accent1"/>
          </a:fillRef>
          <a:effectRef idx="2">
            <a:schemeClr val="accent1"/>
          </a:effectRef>
          <a:fontRef idx="minor">
            <a:schemeClr val="lt1"/>
          </a:fontRef>
        </p:style>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None/>
              <a:defRPr/>
            </a:pPr>
            <a:r>
              <a:rPr lang="en-GB" altLang="en-US" sz="1800" b="1" dirty="0">
                <a:cs typeface="Times New Roman" panose="02020603050405020304" pitchFamily="18" charset="0"/>
              </a:rPr>
              <a:t>Minor</a:t>
            </a:r>
          </a:p>
        </p:txBody>
      </p:sp>
      <p:sp>
        <p:nvSpPr>
          <p:cNvPr id="11270" name="Rectangle 1">
            <a:extLst>
              <a:ext uri="{FF2B5EF4-FFF2-40B4-BE49-F238E27FC236}">
                <a16:creationId xmlns:a16="http://schemas.microsoft.com/office/drawing/2014/main" id="{90AC5870-B0BC-4CBF-81AE-12F01C12BE9A}"/>
              </a:ext>
            </a:extLst>
          </p:cNvPr>
          <p:cNvSpPr>
            <a:spLocks noChangeArrowheads="1"/>
          </p:cNvSpPr>
          <p:nvPr/>
        </p:nvSpPr>
        <p:spPr bwMode="auto">
          <a:xfrm>
            <a:off x="8871745" y="2411413"/>
            <a:ext cx="13763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latin typeface="Arial" panose="020B0604020202020204" pitchFamily="34" charset="0"/>
                <a:cs typeface="Times New Roman" panose="02020603050405020304" pitchFamily="18" charset="0"/>
              </a:rPr>
              <a:t>Key Points</a:t>
            </a:r>
            <a:endParaRPr lang="en-GB" altLang="en-US" sz="1800" dirty="0">
              <a:latin typeface="Arial" panose="020B0604020202020204" pitchFamily="34" charset="0"/>
            </a:endParaRPr>
          </a:p>
        </p:txBody>
      </p:sp>
      <p:sp>
        <p:nvSpPr>
          <p:cNvPr id="11271" name="Rectangle 6">
            <a:extLst>
              <a:ext uri="{FF2B5EF4-FFF2-40B4-BE49-F238E27FC236}">
                <a16:creationId xmlns:a16="http://schemas.microsoft.com/office/drawing/2014/main" id="{C06FF067-9F0B-432F-A06D-FC88D3BB9785}"/>
              </a:ext>
            </a:extLst>
          </p:cNvPr>
          <p:cNvSpPr>
            <a:spLocks noChangeArrowheads="1"/>
          </p:cNvSpPr>
          <p:nvPr/>
        </p:nvSpPr>
        <p:spPr bwMode="auto">
          <a:xfrm>
            <a:off x="8871745" y="1399381"/>
            <a:ext cx="22240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latin typeface="Arial" panose="020B0604020202020204" pitchFamily="34" charset="0"/>
                <a:cs typeface="Times New Roman" panose="02020603050405020304" pitchFamily="18" charset="0"/>
              </a:rPr>
              <a:t>Nature of Revision</a:t>
            </a:r>
            <a:endParaRPr lang="en-GB" altLang="en-US" sz="1800" dirty="0">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D5AADB4-63D9-4CE7-9725-E368FAC9206A}"/>
              </a:ext>
            </a:extLst>
          </p:cNvPr>
          <p:cNvSpPr>
            <a:spLocks noGrp="1"/>
          </p:cNvSpPr>
          <p:nvPr>
            <p:ph type="title"/>
          </p:nvPr>
        </p:nvSpPr>
        <p:spPr>
          <a:xfrm>
            <a:off x="334962" y="188914"/>
            <a:ext cx="7129463" cy="719137"/>
          </a:xfrm>
        </p:spPr>
        <p:txBody>
          <a:bodyPr/>
          <a:lstStyle/>
          <a:p>
            <a:pPr eaLnBrk="1" hangingPunct="1">
              <a:defRPr/>
            </a:pPr>
            <a:r>
              <a:rPr sz="2400" dirty="0"/>
              <a:t>ENA EREC G9 Issue 8 2021</a:t>
            </a:r>
            <a:br>
              <a:rPr sz="2400" dirty="0"/>
            </a:br>
            <a:r>
              <a:rPr sz="2400" dirty="0"/>
              <a:t>Revision Summary</a:t>
            </a:r>
          </a:p>
        </p:txBody>
      </p:sp>
      <p:sp>
        <p:nvSpPr>
          <p:cNvPr id="13315" name="Text Box 6">
            <a:extLst>
              <a:ext uri="{FF2B5EF4-FFF2-40B4-BE49-F238E27FC236}">
                <a16:creationId xmlns:a16="http://schemas.microsoft.com/office/drawing/2014/main" id="{6E0FE897-A69F-4DC6-9DE1-8776E9799C3D}"/>
              </a:ext>
            </a:extLst>
          </p:cNvPr>
          <p:cNvSpPr txBox="1">
            <a:spLocks noChangeArrowheads="1"/>
          </p:cNvSpPr>
          <p:nvPr/>
        </p:nvSpPr>
        <p:spPr bwMode="auto">
          <a:xfrm>
            <a:off x="334962" y="1268413"/>
            <a:ext cx="11312752" cy="1369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rPr>
              <a:t>Who is affected and why?</a:t>
            </a:r>
          </a:p>
          <a:p>
            <a:pPr lvl="1">
              <a:spcBef>
                <a:spcPts val="600"/>
              </a:spcBef>
              <a:buFont typeface="Symbol" panose="05050102010706020507" pitchFamily="18" charset="2"/>
              <a:buChar char=""/>
            </a:pPr>
            <a:r>
              <a:rPr lang="en-GB" altLang="en-US" sz="1800" dirty="0">
                <a:solidFill>
                  <a:srgbClr val="1F538D"/>
                </a:solidFill>
                <a:cs typeface="Times New Roman" panose="02020603050405020304" pitchFamily="18" charset="0"/>
              </a:rPr>
              <a:t>Primarily, staff, who are tasked with the procurement, approval, use, storage, transport, and inspection of voltage testing and voltage presence indicating systems ENA Member Companies should review their relevant documentation and  update, as necessary</a:t>
            </a:r>
          </a:p>
        </p:txBody>
      </p:sp>
      <p:sp>
        <p:nvSpPr>
          <p:cNvPr id="7" name="Rectangle 6">
            <a:extLst>
              <a:ext uri="{FF2B5EF4-FFF2-40B4-BE49-F238E27FC236}">
                <a16:creationId xmlns:a16="http://schemas.microsoft.com/office/drawing/2014/main" id="{A720A030-5C7C-4171-851F-6916CE9D5CA3}"/>
              </a:ext>
            </a:extLst>
          </p:cNvPr>
          <p:cNvSpPr/>
          <p:nvPr/>
        </p:nvSpPr>
        <p:spPr>
          <a:xfrm>
            <a:off x="2028031" y="2906048"/>
            <a:ext cx="8135937" cy="646112"/>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marL="0" lvl="2">
              <a:spcBef>
                <a:spcPts val="600"/>
              </a:spcBef>
              <a:defRPr/>
            </a:pPr>
            <a:r>
              <a:rPr lang="en-GB" altLang="en-US" dirty="0">
                <a:solidFill>
                  <a:srgbClr val="1F538D"/>
                </a:solidFill>
                <a:cs typeface="Times New Roman" panose="02020603050405020304" pitchFamily="18" charset="0"/>
              </a:rPr>
              <a:t>Although only a minor revision, the additional guidance should be useful for staff of ENA Member Companies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262EED0-442D-4803-99A7-68921137D70C}"/>
              </a:ext>
            </a:extLst>
          </p:cNvPr>
          <p:cNvSpPr>
            <a:spLocks noGrp="1"/>
          </p:cNvSpPr>
          <p:nvPr>
            <p:ph type="title"/>
          </p:nvPr>
        </p:nvSpPr>
        <p:spPr>
          <a:xfrm>
            <a:off x="348798" y="188914"/>
            <a:ext cx="7129463" cy="719137"/>
          </a:xfrm>
        </p:spPr>
        <p:txBody>
          <a:bodyPr/>
          <a:lstStyle/>
          <a:p>
            <a:pPr>
              <a:defRPr/>
            </a:pPr>
            <a:r>
              <a:rPr sz="2400" dirty="0"/>
              <a:t>ENA EREC G9 Issue 8 2021</a:t>
            </a:r>
            <a:br>
              <a:rPr sz="2400" dirty="0">
                <a:solidFill>
                  <a:prstClr val="white"/>
                </a:solidFill>
              </a:rPr>
            </a:br>
            <a:r>
              <a:rPr sz="2400" dirty="0">
                <a:solidFill>
                  <a:prstClr val="white"/>
                </a:solidFill>
              </a:rPr>
              <a:t>Revision Summary</a:t>
            </a:r>
            <a:endParaRPr dirty="0"/>
          </a:p>
        </p:txBody>
      </p:sp>
      <p:graphicFrame>
        <p:nvGraphicFramePr>
          <p:cNvPr id="7" name="Table 6">
            <a:extLst>
              <a:ext uri="{FF2B5EF4-FFF2-40B4-BE49-F238E27FC236}">
                <a16:creationId xmlns:a16="http://schemas.microsoft.com/office/drawing/2014/main" id="{B44FDAC7-8001-416F-9A8C-CE80A6C2B8AE}"/>
              </a:ext>
            </a:extLst>
          </p:cNvPr>
          <p:cNvGraphicFramePr>
            <a:graphicFrameLocks noGrp="1"/>
          </p:cNvGraphicFramePr>
          <p:nvPr>
            <p:extLst>
              <p:ext uri="{D42A27DB-BD31-4B8C-83A1-F6EECF244321}">
                <p14:modId xmlns:p14="http://schemas.microsoft.com/office/powerpoint/2010/main" val="180062537"/>
              </p:ext>
            </p:extLst>
          </p:nvPr>
        </p:nvGraphicFramePr>
        <p:xfrm>
          <a:off x="3138489" y="1916114"/>
          <a:ext cx="6517140" cy="3702050"/>
        </p:xfrm>
        <a:graphic>
          <a:graphicData uri="http://schemas.openxmlformats.org/drawingml/2006/table">
            <a:tbl>
              <a:tblPr firstRow="1" firstCol="1" bandRow="1">
                <a:tableStyleId>{00A15C55-8517-42AA-B614-E9B94910E393}</a:tableStyleId>
              </a:tblPr>
              <a:tblGrid>
                <a:gridCol w="1729038">
                  <a:extLst>
                    <a:ext uri="{9D8B030D-6E8A-4147-A177-3AD203B41FA5}">
                      <a16:colId xmlns:a16="http://schemas.microsoft.com/office/drawing/2014/main" val="20000"/>
                    </a:ext>
                  </a:extLst>
                </a:gridCol>
                <a:gridCol w="1136307">
                  <a:extLst>
                    <a:ext uri="{9D8B030D-6E8A-4147-A177-3AD203B41FA5}">
                      <a16:colId xmlns:a16="http://schemas.microsoft.com/office/drawing/2014/main" val="20001"/>
                    </a:ext>
                  </a:extLst>
                </a:gridCol>
                <a:gridCol w="3651795">
                  <a:extLst>
                    <a:ext uri="{9D8B030D-6E8A-4147-A177-3AD203B41FA5}">
                      <a16:colId xmlns:a16="http://schemas.microsoft.com/office/drawing/2014/main" val="20002"/>
                    </a:ext>
                  </a:extLst>
                </a:gridCol>
              </a:tblGrid>
              <a:tr h="205558">
                <a:tc>
                  <a:txBody>
                    <a:bodyPr/>
                    <a:lstStyle/>
                    <a:p>
                      <a:pPr marL="0" marR="0">
                        <a:spcBef>
                          <a:spcPts val="0"/>
                        </a:spcBef>
                        <a:spcAft>
                          <a:spcPts val="0"/>
                        </a:spcAft>
                      </a:pP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200" dirty="0">
                          <a:effectLst/>
                        </a:rPr>
                        <a:t>Rating</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spcBef>
                          <a:spcPts val="0"/>
                        </a:spcBef>
                        <a:spcAft>
                          <a:spcPts val="0"/>
                        </a:spcAft>
                      </a:pPr>
                      <a:r>
                        <a:rPr lang="en-GB" sz="1200" dirty="0">
                          <a:effectLst/>
                        </a:rPr>
                        <a:t>Assessment</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extLst>
                  <a:ext uri="{0D108BD9-81ED-4DB2-BD59-A6C34878D82A}">
                    <a16:rowId xmlns:a16="http://schemas.microsoft.com/office/drawing/2014/main" val="10000"/>
                  </a:ext>
                </a:extLst>
              </a:tr>
              <a:tr h="586259">
                <a:tc>
                  <a:txBody>
                    <a:bodyPr/>
                    <a:lstStyle/>
                    <a:p>
                      <a:pPr marL="0" marR="0">
                        <a:spcBef>
                          <a:spcPts val="0"/>
                        </a:spcBef>
                        <a:spcAft>
                          <a:spcPts val="0"/>
                        </a:spcAft>
                      </a:pPr>
                      <a:r>
                        <a:rPr lang="en-GB" sz="1200" dirty="0">
                          <a:effectLst/>
                        </a:rPr>
                        <a:t>Safety</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100" kern="1200" dirty="0">
                          <a:solidFill>
                            <a:srgbClr val="000000"/>
                          </a:solidFill>
                          <a:effectLst/>
                        </a:rPr>
                        <a:t>Minor</a:t>
                      </a:r>
                      <a:endParaRPr lang="en-GB" sz="1100" kern="1200" dirty="0">
                        <a:solidFill>
                          <a:srgbClr val="000000"/>
                        </a:solidFill>
                        <a:effectLst/>
                        <a:latin typeface="+mn-lt"/>
                        <a:ea typeface="+mn-ea"/>
                        <a:cs typeface="+mn-cs"/>
                      </a:endParaRPr>
                    </a:p>
                  </a:txBody>
                  <a:tcPr marL="60436" marR="60436" marT="0" marB="0">
                    <a:solidFill>
                      <a:srgbClr val="92D050"/>
                    </a:solidFill>
                  </a:tcPr>
                </a:tc>
                <a:tc>
                  <a:txBody>
                    <a:bodyPr/>
                    <a:lstStyle/>
                    <a:p>
                      <a:pPr marL="0" marR="0">
                        <a:spcBef>
                          <a:spcPts val="0"/>
                        </a:spcBef>
                        <a:spcAft>
                          <a:spcPts val="0"/>
                        </a:spcAft>
                      </a:pPr>
                      <a:r>
                        <a:rPr lang="en-GB" sz="1100" dirty="0">
                          <a:solidFill>
                            <a:srgbClr val="000000"/>
                          </a:solidFill>
                          <a:effectLst/>
                        </a:rPr>
                        <a:t>Additional guidance and addition of VPIS system</a:t>
                      </a:r>
                      <a:endParaRPr lang="en-GB" sz="1100" dirty="0">
                        <a:solidFill>
                          <a:srgbClr val="000000"/>
                        </a:solidFill>
                        <a:effectLst/>
                        <a:latin typeface="+mn-lt"/>
                        <a:ea typeface="Calibri" panose="020F0502020204030204" pitchFamily="34" charset="0"/>
                      </a:endParaRPr>
                    </a:p>
                  </a:txBody>
                  <a:tcPr marL="60436" marR="60436" marT="0" marB="0"/>
                </a:tc>
                <a:extLst>
                  <a:ext uri="{0D108BD9-81ED-4DB2-BD59-A6C34878D82A}">
                    <a16:rowId xmlns:a16="http://schemas.microsoft.com/office/drawing/2014/main" val="10001"/>
                  </a:ext>
                </a:extLst>
              </a:tr>
              <a:tr h="586259">
                <a:tc>
                  <a:txBody>
                    <a:bodyPr/>
                    <a:lstStyle/>
                    <a:p>
                      <a:pPr marL="0" marR="0">
                        <a:spcBef>
                          <a:spcPts val="0"/>
                        </a:spcBef>
                        <a:spcAft>
                          <a:spcPts val="0"/>
                        </a:spcAft>
                      </a:pPr>
                      <a:r>
                        <a:rPr lang="en-GB" sz="1200" dirty="0">
                          <a:effectLst/>
                        </a:rPr>
                        <a:t>Environment</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spcBef>
                          <a:spcPts val="0"/>
                        </a:spcBef>
                        <a:spcAft>
                          <a:spcPts val="0"/>
                        </a:spcAft>
                      </a:pPr>
                      <a:endParaRPr lang="en-GB" sz="1100" i="0" dirty="0">
                        <a:solidFill>
                          <a:srgbClr val="000000"/>
                        </a:solidFill>
                        <a:effectLst/>
                        <a:latin typeface="+mn-lt"/>
                        <a:ea typeface="Calibri" panose="020F0502020204030204" pitchFamily="34" charset="0"/>
                      </a:endParaRPr>
                    </a:p>
                  </a:txBody>
                  <a:tcPr marL="60436" marR="60436" marT="0" marB="0"/>
                </a:tc>
                <a:extLst>
                  <a:ext uri="{0D108BD9-81ED-4DB2-BD59-A6C34878D82A}">
                    <a16:rowId xmlns:a16="http://schemas.microsoft.com/office/drawing/2014/main" val="10002"/>
                  </a:ext>
                </a:extLst>
              </a:tr>
              <a:tr h="565197">
                <a:tc>
                  <a:txBody>
                    <a:bodyPr/>
                    <a:lstStyle/>
                    <a:p>
                      <a:pPr marL="0" marR="0">
                        <a:spcBef>
                          <a:spcPts val="0"/>
                        </a:spcBef>
                        <a:spcAft>
                          <a:spcPts val="0"/>
                        </a:spcAft>
                      </a:pPr>
                      <a:r>
                        <a:rPr lang="en-GB" sz="1200" dirty="0">
                          <a:effectLst/>
                        </a:rPr>
                        <a:t>Financial</a:t>
                      </a:r>
                      <a:br>
                        <a:rPr lang="en-GB" sz="1200" dirty="0">
                          <a:effectLst/>
                        </a:rPr>
                      </a:br>
                      <a:r>
                        <a:rPr lang="en-GB" sz="1200" dirty="0">
                          <a:effectLst/>
                        </a:rPr>
                        <a:t>(costs/benefits)</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spcBef>
                          <a:spcPts val="0"/>
                        </a:spcBef>
                        <a:spcAft>
                          <a:spcPts val="0"/>
                        </a:spcAft>
                      </a:pPr>
                      <a:endParaRPr lang="en-GB" sz="1100" i="0" dirty="0">
                        <a:solidFill>
                          <a:srgbClr val="000000"/>
                        </a:solidFill>
                        <a:effectLst/>
                        <a:latin typeface="+mn-lt"/>
                        <a:ea typeface="Calibri" panose="020F0502020204030204" pitchFamily="34" charset="0"/>
                      </a:endParaRPr>
                    </a:p>
                  </a:txBody>
                  <a:tcPr marL="60436" marR="60436" marT="0" marB="0"/>
                </a:tc>
                <a:extLst>
                  <a:ext uri="{0D108BD9-81ED-4DB2-BD59-A6C34878D82A}">
                    <a16:rowId xmlns:a16="http://schemas.microsoft.com/office/drawing/2014/main" val="10003"/>
                  </a:ext>
                </a:extLst>
              </a:tr>
              <a:tr h="586259">
                <a:tc>
                  <a:txBody>
                    <a:bodyPr/>
                    <a:lstStyle/>
                    <a:p>
                      <a:pPr marL="0" marR="0">
                        <a:spcBef>
                          <a:spcPts val="0"/>
                        </a:spcBef>
                        <a:spcAft>
                          <a:spcPts val="0"/>
                        </a:spcAft>
                      </a:pPr>
                      <a:r>
                        <a:rPr lang="en-GB" sz="1200" dirty="0">
                          <a:effectLst/>
                        </a:rPr>
                        <a:t>Asset Quality &amp; Performance</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spcBef>
                          <a:spcPts val="0"/>
                        </a:spcBef>
                        <a:spcAft>
                          <a:spcPts val="0"/>
                        </a:spcAft>
                      </a:pPr>
                      <a:endParaRPr lang="en-GB" sz="1100" i="0" dirty="0">
                        <a:solidFill>
                          <a:srgbClr val="000000"/>
                        </a:solidFill>
                        <a:effectLst/>
                        <a:latin typeface="+mn-lt"/>
                        <a:ea typeface="Calibri" panose="020F0502020204030204" pitchFamily="34" charset="0"/>
                      </a:endParaRPr>
                    </a:p>
                  </a:txBody>
                  <a:tcPr marL="60436" marR="60436" marT="0" marB="0"/>
                </a:tc>
                <a:extLst>
                  <a:ext uri="{0D108BD9-81ED-4DB2-BD59-A6C34878D82A}">
                    <a16:rowId xmlns:a16="http://schemas.microsoft.com/office/drawing/2014/main" val="10004"/>
                  </a:ext>
                </a:extLst>
              </a:tr>
              <a:tr h="586259">
                <a:tc>
                  <a:txBody>
                    <a:bodyPr/>
                    <a:lstStyle/>
                    <a:p>
                      <a:pPr marL="0" marR="0">
                        <a:spcBef>
                          <a:spcPts val="0"/>
                        </a:spcBef>
                        <a:spcAft>
                          <a:spcPts val="0"/>
                        </a:spcAft>
                      </a:pPr>
                      <a:r>
                        <a:rPr lang="en-GB" sz="1200" dirty="0">
                          <a:effectLst/>
                        </a:rPr>
                        <a:t>Statutory/</a:t>
                      </a:r>
                      <a:br>
                        <a:rPr lang="en-GB" sz="1200" dirty="0">
                          <a:effectLst/>
                        </a:rPr>
                      </a:br>
                      <a:r>
                        <a:rPr lang="en-GB" sz="1200" dirty="0">
                          <a:effectLst/>
                        </a:rPr>
                        <a:t>Regulatory</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spcBef>
                          <a:spcPts val="0"/>
                        </a:spcBef>
                        <a:spcAft>
                          <a:spcPts val="0"/>
                        </a:spcAft>
                      </a:pPr>
                      <a:r>
                        <a:rPr lang="en-GB" sz="1100" dirty="0">
                          <a:solidFill>
                            <a:srgbClr val="000000"/>
                          </a:solidFill>
                          <a:effectLst/>
                        </a:rPr>
                        <a:t>Statutory requirements unchanged</a:t>
                      </a:r>
                      <a:endParaRPr lang="en-GB" sz="1100" i="0" dirty="0">
                        <a:solidFill>
                          <a:srgbClr val="000000"/>
                        </a:solidFill>
                        <a:effectLst/>
                        <a:latin typeface="+mn-lt"/>
                        <a:ea typeface="Calibri" panose="020F0502020204030204" pitchFamily="34" charset="0"/>
                      </a:endParaRPr>
                    </a:p>
                  </a:txBody>
                  <a:tcPr marL="60436" marR="60436" marT="0" marB="0"/>
                </a:tc>
                <a:extLst>
                  <a:ext uri="{0D108BD9-81ED-4DB2-BD59-A6C34878D82A}">
                    <a16:rowId xmlns:a16="http://schemas.microsoft.com/office/drawing/2014/main" val="10005"/>
                  </a:ext>
                </a:extLst>
              </a:tr>
              <a:tr h="586259">
                <a:tc>
                  <a:txBody>
                    <a:bodyPr/>
                    <a:lstStyle/>
                    <a:p>
                      <a:pPr marL="0" marR="0">
                        <a:spcBef>
                          <a:spcPts val="0"/>
                        </a:spcBef>
                        <a:spcAft>
                          <a:spcPts val="0"/>
                        </a:spcAft>
                      </a:pPr>
                      <a:r>
                        <a:rPr lang="en-GB" sz="1200" dirty="0">
                          <a:effectLst/>
                        </a:rPr>
                        <a:t>Reputation</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spcBef>
                          <a:spcPts val="0"/>
                        </a:spcBef>
                        <a:spcAft>
                          <a:spcPts val="0"/>
                        </a:spcAft>
                      </a:pPr>
                      <a:endParaRPr lang="en-GB" sz="1100" i="0" dirty="0">
                        <a:solidFill>
                          <a:srgbClr val="000000"/>
                        </a:solidFill>
                        <a:effectLst/>
                        <a:latin typeface="+mn-lt"/>
                        <a:ea typeface="Calibri" panose="020F0502020204030204" pitchFamily="34" charset="0"/>
                      </a:endParaRPr>
                    </a:p>
                  </a:txBody>
                  <a:tcPr marL="60436" marR="60436" marT="0" marB="0"/>
                </a:tc>
                <a:extLst>
                  <a:ext uri="{0D108BD9-81ED-4DB2-BD59-A6C34878D82A}">
                    <a16:rowId xmlns:a16="http://schemas.microsoft.com/office/drawing/2014/main" val="10006"/>
                  </a:ext>
                </a:extLst>
              </a:tr>
            </a:tbl>
          </a:graphicData>
        </a:graphic>
      </p:graphicFrame>
      <p:sp>
        <p:nvSpPr>
          <p:cNvPr id="15397" name="Rectangle 8">
            <a:extLst>
              <a:ext uri="{FF2B5EF4-FFF2-40B4-BE49-F238E27FC236}">
                <a16:creationId xmlns:a16="http://schemas.microsoft.com/office/drawing/2014/main" id="{E80D4F9A-5429-41EB-BB05-AA354F6A3447}"/>
              </a:ext>
            </a:extLst>
          </p:cNvPr>
          <p:cNvSpPr>
            <a:spLocks noChangeArrowheads="1"/>
          </p:cNvSpPr>
          <p:nvPr/>
        </p:nvSpPr>
        <p:spPr bwMode="auto">
          <a:xfrm>
            <a:off x="4562475" y="1239838"/>
            <a:ext cx="31686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latin typeface="Arial" panose="020B0604020202020204" pitchFamily="34" charset="0"/>
              </a:rPr>
              <a:t>Impact Assessment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6">
            <a:extLst>
              <a:ext uri="{FF2B5EF4-FFF2-40B4-BE49-F238E27FC236}">
                <a16:creationId xmlns:a16="http://schemas.microsoft.com/office/drawing/2014/main" id="{3A81895E-C190-402E-B89C-DD518F1C1E6D}"/>
              </a:ext>
            </a:extLst>
          </p:cNvPr>
          <p:cNvSpPr txBox="1">
            <a:spLocks noChangeArrowheads="1"/>
          </p:cNvSpPr>
          <p:nvPr/>
        </p:nvSpPr>
        <p:spPr bwMode="auto">
          <a:xfrm>
            <a:off x="305256" y="1268414"/>
            <a:ext cx="10038896"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rPr>
              <a:t>Summary and Actions</a:t>
            </a:r>
          </a:p>
          <a:p>
            <a:pPr lvl="1">
              <a:lnSpc>
                <a:spcPct val="150000"/>
              </a:lnSpc>
              <a:spcBef>
                <a:spcPct val="0"/>
              </a:spcBef>
              <a:buFont typeface="Symbol" panose="05050102010706020507" pitchFamily="18" charset="2"/>
              <a:buChar char=""/>
            </a:pPr>
            <a:r>
              <a:rPr lang="en-GB" altLang="en-US" sz="1800" dirty="0">
                <a:solidFill>
                  <a:srgbClr val="1F538D"/>
                </a:solidFill>
              </a:rPr>
              <a:t>ENA EREC G9 Issue 8 2021 is a minor revision of Issue 7</a:t>
            </a:r>
          </a:p>
          <a:p>
            <a:pPr lvl="1">
              <a:spcBef>
                <a:spcPts val="600"/>
              </a:spcBef>
              <a:buFont typeface="Symbol" panose="05050102010706020507" pitchFamily="18" charset="2"/>
              <a:buChar char=""/>
            </a:pPr>
            <a:r>
              <a:rPr lang="en-GB" altLang="en-US" sz="1800" dirty="0">
                <a:solidFill>
                  <a:srgbClr val="1F538D"/>
                </a:solidFill>
              </a:rPr>
              <a:t>ENA Member Companies to </a:t>
            </a:r>
            <a:r>
              <a:rPr lang="en-GB" altLang="en-US" sz="1800" dirty="0">
                <a:solidFill>
                  <a:srgbClr val="1F538D"/>
                </a:solidFill>
                <a:cs typeface="Times New Roman" panose="02020603050405020304" pitchFamily="18" charset="0"/>
              </a:rPr>
              <a:t>review their relevant documentation and operating procedures for the procurement, approval, use, storage, transport, and inspection of voltage testing and voltage presence indicating systems </a:t>
            </a:r>
            <a:endParaRPr lang="en-GB" altLang="en-US" sz="1800" dirty="0">
              <a:solidFill>
                <a:srgbClr val="1F538D"/>
              </a:solidFill>
            </a:endParaRPr>
          </a:p>
        </p:txBody>
      </p:sp>
      <p:sp>
        <p:nvSpPr>
          <p:cNvPr id="6" name="Title 2">
            <a:extLst>
              <a:ext uri="{FF2B5EF4-FFF2-40B4-BE49-F238E27FC236}">
                <a16:creationId xmlns:a16="http://schemas.microsoft.com/office/drawing/2014/main" id="{EDFE5129-6F34-4A36-B819-5D76E5C4501E}"/>
              </a:ext>
            </a:extLst>
          </p:cNvPr>
          <p:cNvSpPr>
            <a:spLocks noGrp="1"/>
          </p:cNvSpPr>
          <p:nvPr>
            <p:ph type="title"/>
          </p:nvPr>
        </p:nvSpPr>
        <p:spPr>
          <a:xfrm>
            <a:off x="305255" y="188914"/>
            <a:ext cx="7129463" cy="719137"/>
          </a:xfrm>
        </p:spPr>
        <p:txBody>
          <a:bodyPr/>
          <a:lstStyle/>
          <a:p>
            <a:pPr eaLnBrk="1" hangingPunct="1">
              <a:defRPr/>
            </a:pPr>
            <a:r>
              <a:rPr sz="2400" dirty="0"/>
              <a:t>ENA EREC G9 Issue 8 2021</a:t>
            </a:r>
            <a:br>
              <a:rPr sz="2400" dirty="0"/>
            </a:br>
            <a:r>
              <a:rPr sz="2400" dirty="0"/>
              <a:t>Revision Summary</a:t>
            </a:r>
          </a:p>
        </p:txBody>
      </p:sp>
      <p:sp>
        <p:nvSpPr>
          <p:cNvPr id="8" name="Rectangle 7">
            <a:extLst>
              <a:ext uri="{FF2B5EF4-FFF2-40B4-BE49-F238E27FC236}">
                <a16:creationId xmlns:a16="http://schemas.microsoft.com/office/drawing/2014/main" id="{24B462C5-A605-426F-9F2C-1C198511F91A}"/>
              </a:ext>
            </a:extLst>
          </p:cNvPr>
          <p:cNvSpPr/>
          <p:nvPr/>
        </p:nvSpPr>
        <p:spPr>
          <a:xfrm>
            <a:off x="2351584" y="5450771"/>
            <a:ext cx="6336704" cy="646331"/>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marL="0" lvl="2">
              <a:spcBef>
                <a:spcPts val="600"/>
              </a:spcBef>
              <a:defRPr/>
            </a:pPr>
            <a:r>
              <a:rPr lang="en-GB" altLang="en-US" dirty="0">
                <a:solidFill>
                  <a:srgbClr val="1F538D"/>
                </a:solidFill>
                <a:cs typeface="Times New Roman" panose="02020603050405020304" pitchFamily="18" charset="0"/>
              </a:rPr>
              <a:t>The document is available from the ENA Engineering Catalogue at </a:t>
            </a:r>
            <a:r>
              <a:rPr lang="en-GB" altLang="en-US" dirty="0">
                <a:solidFill>
                  <a:srgbClr val="1F538D"/>
                </a:solidFill>
                <a:cs typeface="Times New Roman" panose="02020603050405020304" pitchFamily="18" charset="0"/>
                <a:hlinkClick r:id="rId3"/>
              </a:rPr>
              <a:t>www.energynetworks.org</a:t>
            </a:r>
            <a:r>
              <a:rPr lang="en-GB" altLang="en-US" dirty="0">
                <a:solidFill>
                  <a:srgbClr val="1F538D"/>
                </a:solidFill>
                <a:cs typeface="Times New Roman" panose="02020603050405020304" pitchFamily="18" charset="0"/>
              </a:rPr>
              <a:t>.</a:t>
            </a:r>
            <a:endParaRPr lang="en-GB" altLang="en-US" strike="sngStrike" dirty="0">
              <a:solidFill>
                <a:srgbClr val="1F538D"/>
              </a:solidFill>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E5B636-C4F7-E446-BF51-8D378F13666F}"/>
              </a:ext>
            </a:extLst>
          </p:cNvPr>
          <p:cNvSpPr>
            <a:spLocks noGrp="1"/>
          </p:cNvSpPr>
          <p:nvPr>
            <p:ph type="body" sz="quarter" idx="10"/>
          </p:nvPr>
        </p:nvSpPr>
        <p:spPr/>
        <p:txBody>
          <a:bodyPr/>
          <a:lstStyle/>
          <a:p>
            <a:r>
              <a:rPr lang="en-GB"/>
              <a:t>© ENA 2020</a:t>
            </a:r>
          </a:p>
        </p:txBody>
      </p:sp>
    </p:spTree>
    <p:extLst>
      <p:ext uri="{BB962C8B-B14F-4D97-AF65-F5344CB8AC3E}">
        <p14:creationId xmlns:p14="http://schemas.microsoft.com/office/powerpoint/2010/main" val="2316590289"/>
      </p:ext>
    </p:extLst>
  </p:cSld>
  <p:clrMapOvr>
    <a:masterClrMapping/>
  </p:clrMapOvr>
</p:sld>
</file>

<file path=ppt/theme/theme1.xml><?xml version="1.0" encoding="utf-8"?>
<a:theme xmlns:a="http://schemas.openxmlformats.org/drawingml/2006/main" name="Office Theme">
  <a:themeElements>
    <a:clrScheme name="ENA">
      <a:dk1>
        <a:srgbClr val="484D51"/>
      </a:dk1>
      <a:lt1>
        <a:srgbClr val="FFFFFF"/>
      </a:lt1>
      <a:dk2>
        <a:srgbClr val="00598E"/>
      </a:dk2>
      <a:lt2>
        <a:srgbClr val="F3F3F3"/>
      </a:lt2>
      <a:accent1>
        <a:srgbClr val="00598E"/>
      </a:accent1>
      <a:accent2>
        <a:srgbClr val="4378A8"/>
      </a:accent2>
      <a:accent3>
        <a:srgbClr val="FF7132"/>
      </a:accent3>
      <a:accent4>
        <a:srgbClr val="009FE3"/>
      </a:accent4>
      <a:accent5>
        <a:srgbClr val="FFE600"/>
      </a:accent5>
      <a:accent6>
        <a:srgbClr val="BECC00"/>
      </a:accent6>
      <a:hlink>
        <a:srgbClr val="484D51"/>
      </a:hlink>
      <a:folHlink>
        <a:srgbClr val="A6ACA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0339 ENA Powerpoint template" id="{2B0C6DA9-4E6C-9247-A7F0-4DA09D514E1A}" vid="{06CCB5F2-4A71-FF45-A5DE-129202675C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639CB0D2B30E148A7988E9920D3A83D" ma:contentTypeVersion="0" ma:contentTypeDescription="Create a new document." ma:contentTypeScope="" ma:versionID="c2ef872fcd29c345b71ce4124963e626">
  <xsd:schema xmlns:xsd="http://www.w3.org/2001/XMLSchema" xmlns:xs="http://www.w3.org/2001/XMLSchema" xmlns:p="http://schemas.microsoft.com/office/2006/metadata/properties" targetNamespace="http://schemas.microsoft.com/office/2006/metadata/properties" ma:root="true" ma:fieldsID="d413257cd9829394d17656a545d5fa4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61D2EFC-FBD4-40BC-B092-96164D082C9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AD3A548-A1E0-44F6-86C2-A5326A328A06}">
  <ds:schemaRefs>
    <ds:schemaRef ds:uri="http://schemas.microsoft.com/sharepoint/v3/contenttype/forms"/>
  </ds:schemaRefs>
</ds:datastoreItem>
</file>

<file path=customXml/itemProps3.xml><?xml version="1.0" encoding="utf-8"?>
<ds:datastoreItem xmlns:ds="http://schemas.openxmlformats.org/officeDocument/2006/customXml" ds:itemID="{F0547903-9C0E-41D2-835C-88E82A0502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ENA_EREC _G9_Issue 8_(2021)_Revision Summary_v0.1</Template>
  <TotalTime>14</TotalTime>
  <Words>437</Words>
  <Application>Microsoft Office PowerPoint</Application>
  <PresentationFormat>Widescreen</PresentationFormat>
  <Paragraphs>65</Paragraphs>
  <Slides>7</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Symbol</vt:lpstr>
      <vt:lpstr>System Font Regular</vt:lpstr>
      <vt:lpstr>Wingdings</vt:lpstr>
      <vt:lpstr>Office Theme</vt:lpstr>
      <vt:lpstr>Energy Networks Association</vt:lpstr>
      <vt:lpstr>ENA EREC G9 Issue 8 2021 Revision Summary</vt:lpstr>
      <vt:lpstr>ENA EREC G9 Issue 8 2021 Revision Summary</vt:lpstr>
      <vt:lpstr>ENA EREC G9 Issue 8 2021 Revision Summary</vt:lpstr>
      <vt:lpstr>ENA EREC G9 Issue 8 2021 Revision Summary</vt:lpstr>
      <vt:lpstr>ENA EREC G9 Issue 8 2021 Revision Summary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Networks Association</dc:title>
  <dc:creator>Asad Ali</dc:creator>
  <cp:lastModifiedBy>Asad Ali</cp:lastModifiedBy>
  <cp:revision>2</cp:revision>
  <dcterms:created xsi:type="dcterms:W3CDTF">2021-02-25T16:00:29Z</dcterms:created>
  <dcterms:modified xsi:type="dcterms:W3CDTF">2021-02-25T16:14:45Z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0x010100C639CB0D2B30E148A7988E9920D3A83D</vt:lpwstr>
  </property>
</Properties>
</file>